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2.svg" ContentType="image/svg+xml"/>
  <Override PartName="/ppt/media/image2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9" r:id="rId3"/>
    <p:sldId id="282" r:id="rId5"/>
    <p:sldId id="341" r:id="rId6"/>
    <p:sldId id="422" r:id="rId7"/>
    <p:sldId id="338" r:id="rId8"/>
    <p:sldId id="335" r:id="rId9"/>
    <p:sldId id="339" r:id="rId10"/>
    <p:sldId id="333" r:id="rId11"/>
    <p:sldId id="428" r:id="rId12"/>
    <p:sldId id="430" r:id="rId13"/>
    <p:sldId id="431" r:id="rId14"/>
    <p:sldId id="413" r:id="rId15"/>
    <p:sldId id="433" r:id="rId16"/>
    <p:sldId id="270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2"/>
  <p:cmAuthor id="0" name="王倩倩" initials="Wqq" lastIdx="1" clrIdx="0"/>
  <p:cmAuthor id="1" name="yu Jason" initials="yJ" lastIdx="1" clrIdx="0"/>
  <p:cmAuthor id="3" name="Sun Samuel" initials="SS" lastIdx="1" clrIdx="2"/>
  <p:cmAuthor id="4" name="287215259@qq.com" initials="2" lastIdx="4" clrIdx="3"/>
  <p:cmAuthor id="5" name="sk" initials="s" lastIdx="0" clrIdx="4"/>
  <p:cmAuthor id="6" name="10181563" initials="ll" lastIdx="5" clrIdx="5"/>
  <p:cmAuthor id="7" name="00196605" initials="0" lastIdx="2" clrIdx="0"/>
  <p:cmAuthor id="8" name="00006891" initials="0" lastIdx="15" clrIdx="8"/>
  <p:cmAuthor id="9" name="熊先奎10009191" initials="熊先奎10009191" lastIdx="1" clrIdx="9"/>
  <p:cmAuthor id="10" name="10107538" initials="1" lastIdx="1" clrIdx="9"/>
  <p:cmAuthor id="11" name="bokite" initials="b" lastIdx="2" clrIdx="10"/>
  <p:cmAuthor id="12" name="zhouwd" initials="1" lastIdx="1" clrIdx="11"/>
  <p:cmAuthor id="13" name="马云飞10014438" initials="马" lastIdx="4" clrIdx="0"/>
  <p:cmAuthor id="14" name="10099398" initials="LL" lastIdx="1" clrIdx="13"/>
  <p:cmAuthor id="15" name="10025093" initials="1" lastIdx="51" clrIdx="14"/>
  <p:cmAuthor id="16" name="10078380" initials="1" lastIdx="1" clrIdx="15"/>
  <p:cmAuthor id="17" name="00035181" initials="0" lastIdx="1" clrIdx="16"/>
  <p:cmAuthor id="18" name="李蕾00009994" initials="李蕾00009994" lastIdx="6" clrIdx="17"/>
  <p:cmAuthor id="19" name="Saku Uchikawa" initials="S" lastIdx="11" clrIdx="0"/>
  <p:cmAuthor id="20" name="未知用户1" initials="未知用户1" lastIdx="7" clrIdx="19"/>
  <p:cmAuthor id="21" name="10066351" initials="1" lastIdx="2" clrIdx="0"/>
  <p:cmAuthor id="22" name="蔡建楠" initials="caijianna" lastIdx="15" clrIdx="17"/>
  <p:cmAuthor id="23" name="10009110" initials="1" lastIdx="23" clrIdx="22"/>
  <p:cmAuthor id="24" name="10288631" initials="1" lastIdx="10" clrIdx="23"/>
  <p:cmAuthor id="25" name="10118178" initials="1" lastIdx="1" clrIdx="24"/>
  <p:cmAuthor id="26" name="苗丁仁10181802" initials="苗" lastIdx="27" clrIdx="25"/>
  <p:cmAuthor id="27" name="10270945" initials="1" lastIdx="1" clrIdx="25"/>
  <p:cmAuthor id="28" name="Hou Yingfeng" initials="H" lastIdx="10" clrIdx="23"/>
  <p:cmAuthor id="29" name="zhangyu" initials="z" lastIdx="1" clrIdx="28"/>
  <p:cmAuthor id="31" name="Author" initials="A" lastIdx="0" clrIdx="30"/>
  <p:cmAuthor id="32" name="王凯10177225" initials="王凯10177225" lastIdx="2" clrIdx="31"/>
  <p:cmAuthor id="33" name="10045953" initials="1" lastIdx="1" clrIdx="32"/>
  <p:cmAuthor id="34" name="Y Y" initials="YY" lastIdx="2" clrIdx="33"/>
  <p:cmAuthor id="36" name="关全全10258021" initials="关全全10258021" lastIdx="1" clrIdx="3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D8E7F5"/>
    <a:srgbClr val="5B9BD5"/>
    <a:srgbClr val="036DB7"/>
    <a:srgbClr val="C2AD8D"/>
    <a:srgbClr val="7C984A"/>
    <a:srgbClr val="08A1D9"/>
    <a:srgbClr val="FA8646"/>
    <a:srgbClr val="00B0F0"/>
    <a:srgbClr val="CA4B05"/>
    <a:srgbClr val="F96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22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健路</a:t>
            </a:r>
            <a:r>
              <a:rPr lang="en-US" altLang="zh-CN" dirty="0">
                <a:sym typeface="+mn-ea"/>
              </a:rPr>
              <a:t>5G</a:t>
            </a:r>
            <a:r>
              <a:rPr lang="zh-CN" altLang="en-US" dirty="0">
                <a:sym typeface="+mn-ea"/>
              </a:rPr>
              <a:t>自动化便携测试产品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5FB91549-43BF-425A-AF25-75262019208C}" type="slidenum">
              <a:rPr lang="en-US" altLang="zh-CN" noProof="0" smtClean="0"/>
            </a:fld>
            <a:endParaRPr lang="zh-CN" altLang="en-US" noProof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人口大数据专项分析服务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5FB91549-43BF-425A-AF25-75262019208C}" type="slidenum">
              <a:rPr lang="en-US" altLang="zh-CN" noProof="0" smtClean="0"/>
            </a:fld>
            <a:endParaRPr lang="zh-CN" altLang="en-US" noProof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E3988-8241-4CEA-8B64-55C9E98A4A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622462" y="-171450"/>
            <a:ext cx="657396" cy="1179830"/>
          </a:xfrm>
          <a:prstGeom prst="rect">
            <a:avLst/>
          </a:prstGeom>
          <a:solidFill>
            <a:srgbClr val="0B83CF"/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4513" y="332105"/>
            <a:ext cx="7744572" cy="541020"/>
          </a:xfrm>
        </p:spPr>
        <p:txBody>
          <a:bodyPr/>
          <a:lstStyle>
            <a:lvl1pPr>
              <a:defRPr sz="2800" b="1">
                <a:latin typeface="+mn-lt"/>
                <a:ea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6381115"/>
            <a:ext cx="12192635" cy="476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cxnSp>
        <p:nvCxnSpPr>
          <p:cNvPr id="29" name="直接连接符 28"/>
          <p:cNvCxnSpPr/>
          <p:nvPr userDrawn="1"/>
        </p:nvCxnSpPr>
        <p:spPr>
          <a:xfrm>
            <a:off x="1464056" y="908685"/>
            <a:ext cx="4413764" cy="0"/>
          </a:xfrm>
          <a:prstGeom prst="line">
            <a:avLst/>
          </a:prstGeom>
          <a:ln w="6350">
            <a:solidFill>
              <a:schemeClr val="bg1">
                <a:lumMod val="50000"/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204952_084259204084_2"/>
          <p:cNvPicPr>
            <a:picLocks noChangeAspect="1"/>
          </p:cNvPicPr>
          <p:nvPr userDrawn="1"/>
        </p:nvPicPr>
        <p:blipFill>
          <a:blip r:embed="rId2"/>
          <a:srcRect l="4089" b="11642"/>
          <a:stretch>
            <a:fillRect/>
          </a:stretch>
        </p:blipFill>
        <p:spPr>
          <a:xfrm>
            <a:off x="0" y="893"/>
            <a:ext cx="12191365" cy="685621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905" y="-1646"/>
            <a:ext cx="12187555" cy="687081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3" name="矩形 2"/>
          <p:cNvSpPr/>
          <p:nvPr userDrawn="1"/>
        </p:nvSpPr>
        <p:spPr>
          <a:xfrm>
            <a:off x="640946" y="-1646"/>
            <a:ext cx="4732235" cy="6856214"/>
          </a:xfrm>
          <a:prstGeom prst="rect">
            <a:avLst/>
          </a:prstGeom>
          <a:solidFill>
            <a:srgbClr val="0B83C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6" name="矩形 5"/>
          <p:cNvSpPr/>
          <p:nvPr userDrawn="1"/>
        </p:nvSpPr>
        <p:spPr>
          <a:xfrm>
            <a:off x="5372735" y="3300763"/>
            <a:ext cx="1361440" cy="136108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7" name="矩形 6"/>
          <p:cNvSpPr/>
          <p:nvPr userDrawn="1"/>
        </p:nvSpPr>
        <p:spPr>
          <a:xfrm>
            <a:off x="6734175" y="4661849"/>
            <a:ext cx="5457825" cy="1361085"/>
          </a:xfrm>
          <a:prstGeom prst="rect">
            <a:avLst/>
          </a:prstGeom>
          <a:solidFill>
            <a:srgbClr val="00B0F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878037" y="3904802"/>
            <a:ext cx="4216478" cy="8299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感谢观看</a:t>
            </a: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!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878037" y="4757167"/>
            <a:ext cx="4216478" cy="3371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THANK YOU FOR YOUR WATCHING!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878036" y="3568532"/>
            <a:ext cx="1663908" cy="107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12" name="矩形 11"/>
          <p:cNvSpPr/>
          <p:nvPr/>
        </p:nvSpPr>
        <p:spPr>
          <a:xfrm>
            <a:off x="815975" y="5457190"/>
            <a:ext cx="3132455" cy="295275"/>
          </a:xfrm>
          <a:prstGeom prst="rect">
            <a:avLst/>
          </a:prstGeom>
          <a:solidFill>
            <a:srgbClr val="20303D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/>
            <a:endParaRPr lang="zh-CN" altLang="en-US" sz="1900" strike="noStrike" noProof="1"/>
          </a:p>
        </p:txBody>
      </p:sp>
      <p:sp>
        <p:nvSpPr>
          <p:cNvPr id="5" name="文本框 4"/>
          <p:cNvSpPr txBox="1"/>
          <p:nvPr userDrawn="1"/>
        </p:nvSpPr>
        <p:spPr>
          <a:xfrm>
            <a:off x="7464464" y="5094605"/>
            <a:ext cx="43203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2000" b="1" spc="100">
                <a:solidFill>
                  <a:schemeClr val="bg1">
                    <a:alpha val="41000"/>
                  </a:schemeClr>
                </a:solidFill>
                <a:uFillTx/>
              </a:rPr>
              <a:t>创新务实  超越自我  追求卓越</a:t>
            </a:r>
            <a:endParaRPr lang="zh-CN" altLang="en-US" sz="2000" b="1" spc="100">
              <a:solidFill>
                <a:schemeClr val="bg1">
                  <a:alpha val="41000"/>
                </a:schemeClr>
              </a:solidFill>
              <a:uFillTx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bldLvl="0" animBg="1"/>
      <p:bldP spid="3" grpId="0" bldLvl="0" animBg="1"/>
      <p:bldP spid="6" grpId="0" bldLvl="0" animBg="1"/>
      <p:bldP spid="7" grpId="0" bldLvl="0" animBg="1"/>
      <p:bldP spid="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603483"/>
            <a:ext cx="551874" cy="453354"/>
            <a:chOff x="121825" y="625642"/>
            <a:chExt cx="551874" cy="524379"/>
          </a:xfr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1825" y="625642"/>
              <a:ext cx="36934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10" name="矩形 9"/>
            <p:cNvSpPr/>
            <p:nvPr/>
          </p:nvSpPr>
          <p:spPr>
            <a:xfrm>
              <a:off x="578071" y="625642"/>
              <a:ext cx="9562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</p:grp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62" y="-18168"/>
            <a:ext cx="12192000" cy="68524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421656" y="638449"/>
            <a:ext cx="2819400" cy="7610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789075" y="482950"/>
            <a:ext cx="632581" cy="643235"/>
            <a:chOff x="628650" y="640896"/>
            <a:chExt cx="1292679" cy="1314450"/>
          </a:xfrm>
        </p:grpSpPr>
        <p:sp>
          <p:nvSpPr>
            <p:cNvPr id="8" name="矩形 7"/>
            <p:cNvSpPr/>
            <p:nvPr/>
          </p:nvSpPr>
          <p:spPr>
            <a:xfrm>
              <a:off x="628650" y="640896"/>
              <a:ext cx="438150" cy="4381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矩形 8"/>
            <p:cNvSpPr/>
            <p:nvPr/>
          </p:nvSpPr>
          <p:spPr>
            <a:xfrm>
              <a:off x="1043668" y="640896"/>
              <a:ext cx="438150" cy="438150"/>
            </a:xfrm>
            <a:prstGeom prst="rect">
              <a:avLst/>
            </a:prstGeom>
            <a:solidFill>
              <a:srgbClr val="054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 9"/>
            <p:cNvSpPr/>
            <p:nvPr/>
          </p:nvSpPr>
          <p:spPr>
            <a:xfrm>
              <a:off x="1483179" y="640896"/>
              <a:ext cx="438150" cy="438150"/>
            </a:xfrm>
            <a:prstGeom prst="rect">
              <a:avLst/>
            </a:prstGeom>
            <a:solidFill>
              <a:srgbClr val="076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8650" y="1079046"/>
              <a:ext cx="438150" cy="4381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628650" y="1517196"/>
              <a:ext cx="438150" cy="4381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43668" y="1079046"/>
              <a:ext cx="438150" cy="4381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513348"/>
            <a:ext cx="884700" cy="409565"/>
            <a:chOff x="0" y="419219"/>
            <a:chExt cx="1021976" cy="473116"/>
          </a:xfrm>
          <a:gradFill>
            <a:gsLst>
              <a:gs pos="0">
                <a:srgbClr val="1C74F5"/>
              </a:gs>
              <a:gs pos="61000">
                <a:srgbClr val="0C53B6"/>
              </a:gs>
            </a:gsLst>
            <a:lin ang="2700000" scaled="0"/>
          </a:gradFill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矩形 2"/>
            <p:cNvSpPr/>
            <p:nvPr/>
          </p:nvSpPr>
          <p:spPr>
            <a:xfrm>
              <a:off x="0" y="419219"/>
              <a:ext cx="793376" cy="4731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4" name="矩形 3"/>
            <p:cNvSpPr/>
            <p:nvPr/>
          </p:nvSpPr>
          <p:spPr>
            <a:xfrm>
              <a:off x="878819" y="419219"/>
              <a:ext cx="143157" cy="4731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</p:grpSp>
    </p:spTree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622462" y="-171450"/>
            <a:ext cx="657396" cy="1179830"/>
          </a:xfrm>
          <a:prstGeom prst="rect">
            <a:avLst/>
          </a:prstGeom>
          <a:solidFill>
            <a:srgbClr val="0B83CF"/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4513" y="332105"/>
            <a:ext cx="7744572" cy="541020"/>
          </a:xfrm>
        </p:spPr>
        <p:txBody>
          <a:bodyPr/>
          <a:lstStyle>
            <a:lvl1pPr>
              <a:defRPr sz="2800" b="1">
                <a:latin typeface="+mn-lt"/>
                <a:ea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cxnSp>
        <p:nvCxnSpPr>
          <p:cNvPr id="29" name="直接连接符 28"/>
          <p:cNvCxnSpPr/>
          <p:nvPr userDrawn="1"/>
        </p:nvCxnSpPr>
        <p:spPr>
          <a:xfrm>
            <a:off x="1464056" y="908685"/>
            <a:ext cx="4413764" cy="0"/>
          </a:xfrm>
          <a:prstGeom prst="line">
            <a:avLst/>
          </a:prstGeom>
          <a:ln w="6350">
            <a:solidFill>
              <a:schemeClr val="bg1">
                <a:lumMod val="50000"/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382270" y="446405"/>
            <a:ext cx="858520" cy="408305"/>
          </a:xfrm>
          <a:custGeom>
            <a:avLst/>
            <a:gdLst>
              <a:gd name="connsiteX0" fmla="*/ 3769524 w 6830200"/>
              <a:gd name="connsiteY0" fmla="*/ 0 h 3249998"/>
              <a:gd name="connsiteX1" fmla="*/ 4646023 w 6830200"/>
              <a:gd name="connsiteY1" fmla="*/ 0 h 3249998"/>
              <a:gd name="connsiteX2" fmla="*/ 3060676 w 6830200"/>
              <a:gd name="connsiteY2" fmla="*/ 1594339 h 3249998"/>
              <a:gd name="connsiteX3" fmla="*/ 2184177 w 6830200"/>
              <a:gd name="connsiteY3" fmla="*/ 1594339 h 3249998"/>
              <a:gd name="connsiteX4" fmla="*/ 1585347 w 6830200"/>
              <a:gd name="connsiteY4" fmla="*/ 0 h 3249998"/>
              <a:gd name="connsiteX5" fmla="*/ 3401368 w 6830200"/>
              <a:gd name="connsiteY5" fmla="*/ 0 h 3249998"/>
              <a:gd name="connsiteX6" fmla="*/ 1816021 w 6830200"/>
              <a:gd name="connsiteY6" fmla="*/ 1594339 h 3249998"/>
              <a:gd name="connsiteX7" fmla="*/ 0 w 6830200"/>
              <a:gd name="connsiteY7" fmla="*/ 1594339 h 3249998"/>
              <a:gd name="connsiteX8" fmla="*/ 4962329 w 6830200"/>
              <a:gd name="connsiteY8" fmla="*/ 0 h 3249998"/>
              <a:gd name="connsiteX9" fmla="*/ 6830200 w 6830200"/>
              <a:gd name="connsiteY9" fmla="*/ 0 h 3249998"/>
              <a:gd name="connsiteX10" fmla="*/ 3598532 w 6830200"/>
              <a:gd name="connsiteY10" fmla="*/ 3249998 h 3249998"/>
              <a:gd name="connsiteX11" fmla="*/ 1730661 w 6830200"/>
              <a:gd name="connsiteY11" fmla="*/ 3249998 h 324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0200" h="3249998">
                <a:moveTo>
                  <a:pt x="3769524" y="0"/>
                </a:moveTo>
                <a:lnTo>
                  <a:pt x="4646023" y="0"/>
                </a:lnTo>
                <a:lnTo>
                  <a:pt x="3060676" y="1594339"/>
                </a:lnTo>
                <a:lnTo>
                  <a:pt x="2184177" y="1594339"/>
                </a:lnTo>
                <a:close/>
                <a:moveTo>
                  <a:pt x="1585347" y="0"/>
                </a:moveTo>
                <a:lnTo>
                  <a:pt x="3401368" y="0"/>
                </a:lnTo>
                <a:lnTo>
                  <a:pt x="1816021" y="1594339"/>
                </a:lnTo>
                <a:lnTo>
                  <a:pt x="0" y="1594339"/>
                </a:lnTo>
                <a:close/>
                <a:moveTo>
                  <a:pt x="4962329" y="0"/>
                </a:moveTo>
                <a:lnTo>
                  <a:pt x="6830200" y="0"/>
                </a:lnTo>
                <a:lnTo>
                  <a:pt x="3598532" y="3249998"/>
                </a:lnTo>
                <a:lnTo>
                  <a:pt x="1730661" y="3249998"/>
                </a:lnTo>
                <a:close/>
              </a:path>
            </a:pathLst>
          </a:custGeom>
          <a:gradFill>
            <a:gsLst>
              <a:gs pos="0">
                <a:srgbClr val="214BAE">
                  <a:alpha val="95000"/>
                </a:srgbClr>
              </a:gs>
              <a:gs pos="100000">
                <a:srgbClr val="00B6F7">
                  <a:alpha val="9000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 userDrawn="1"/>
        </p:nvCxnSpPr>
        <p:spPr>
          <a:xfrm>
            <a:off x="1374140" y="853440"/>
            <a:ext cx="103117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18050" y="127705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>
              <a:defRPr sz="28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622462" y="-171450"/>
            <a:ext cx="657396" cy="1179830"/>
          </a:xfrm>
          <a:prstGeom prst="rect">
            <a:avLst/>
          </a:prstGeom>
          <a:solidFill>
            <a:srgbClr val="0B83CF"/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4513" y="332105"/>
            <a:ext cx="7744572" cy="541020"/>
          </a:xfrm>
        </p:spPr>
        <p:txBody>
          <a:bodyPr/>
          <a:lstStyle>
            <a:lvl1pPr>
              <a:defRPr sz="2800" b="1">
                <a:latin typeface="+mn-lt"/>
                <a:ea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6381115"/>
            <a:ext cx="12192635" cy="476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 userDrawn="1"/>
        </p:nvSpPr>
        <p:spPr>
          <a:xfrm>
            <a:off x="635" y="0"/>
            <a:ext cx="12191365" cy="11912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19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35" name="图片 34" descr="26760728_201741120000_2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1184" y="635"/>
            <a:ext cx="7470816" cy="11906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2462" y="-171450"/>
            <a:ext cx="657396" cy="1179830"/>
          </a:xfrm>
          <a:prstGeom prst="rect">
            <a:avLst/>
          </a:prstGeom>
          <a:solidFill>
            <a:srgbClr val="0B83CF"/>
          </a:soli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5204952_084259204084_2"/>
          <p:cNvPicPr>
            <a:picLocks noChangeAspect="1"/>
          </p:cNvPicPr>
          <p:nvPr userDrawn="1"/>
        </p:nvPicPr>
        <p:blipFill>
          <a:blip r:embed="rId2"/>
          <a:srcRect l="4089" b="11642"/>
          <a:stretch>
            <a:fillRect/>
          </a:stretch>
        </p:blipFill>
        <p:spPr>
          <a:xfrm>
            <a:off x="0" y="893"/>
            <a:ext cx="12191365" cy="6856214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1905" y="-1646"/>
            <a:ext cx="12187555" cy="687081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9" name="矩形 8"/>
          <p:cNvSpPr/>
          <p:nvPr userDrawn="1"/>
        </p:nvSpPr>
        <p:spPr>
          <a:xfrm>
            <a:off x="489077" y="1078230"/>
            <a:ext cx="11213845" cy="4309110"/>
          </a:xfrm>
          <a:prstGeom prst="rect">
            <a:avLst/>
          </a:prstGeom>
          <a:solidFill>
            <a:srgbClr val="0B83CF">
              <a:alpha val="79000"/>
            </a:srgbClr>
          </a:solidFill>
          <a:ln>
            <a:noFill/>
          </a:ln>
          <a:effectLst>
            <a:outerShdw blurRad="228600" dist="279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0780370_202929460083_2"/>
          <p:cNvPicPr>
            <a:picLocks noChangeAspect="1"/>
          </p:cNvPicPr>
          <p:nvPr userDrawn="1"/>
        </p:nvPicPr>
        <p:blipFill>
          <a:blip r:embed="rId2"/>
          <a:srcRect b="7373"/>
          <a:stretch>
            <a:fillRect/>
          </a:stretch>
        </p:blipFill>
        <p:spPr>
          <a:xfrm>
            <a:off x="0" y="893"/>
            <a:ext cx="12198985" cy="685621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6985" y="2665095"/>
            <a:ext cx="12192000" cy="2920365"/>
          </a:xfrm>
          <a:prstGeom prst="rect">
            <a:avLst/>
          </a:prstGeom>
          <a:solidFill>
            <a:srgbClr val="0B83C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://photo-static-api.fotomore.com/creative/vcg/400/new/VCG41N1075586420.jpg" descr="&amp;pky310_sjzg_VCG41N1075586420&amp;2&amp;src_toppic_inpsrchzd1&amp;"/>
          <p:cNvPicPr>
            <a:picLocks noChangeAspect="1"/>
          </p:cNvPicPr>
          <p:nvPr userDrawn="1"/>
        </p:nvPicPr>
        <p:blipFill>
          <a:blip r:embed="rId2">
            <a:alphaModFix amt="82000"/>
          </a:blip>
          <a:srcRect b="32028"/>
          <a:stretch>
            <a:fillRect/>
          </a:stretch>
        </p:blipFill>
        <p:spPr>
          <a:xfrm flipH="1">
            <a:off x="0" y="1124585"/>
            <a:ext cx="12191365" cy="4211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http://photo-static-api.fotomore.com/creative/vcg/400/version23/VCG41157506295.jpg" descr="&amp;pky130_sjzg_VCG41157506295&amp;2&amp;src_toppic_inpsrchzd1&amp;"/>
          <p:cNvPicPr>
            <a:picLocks noChangeAspect="1"/>
          </p:cNvPicPr>
          <p:nvPr userDrawn="1"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778078" y="-372745"/>
            <a:ext cx="3477531" cy="6384290"/>
          </a:xfrm>
          <a:prstGeom prst="rect">
            <a:avLst/>
          </a:prstGeom>
          <a:effectLst>
            <a:outerShdw blurRad="203200" dist="241300" dir="2700000" algn="tl" rotWithShape="0">
              <a:prstClr val="black">
                <a:alpha val="34000"/>
              </a:prstClr>
            </a:outerShdw>
          </a:effectLst>
        </p:spPr>
      </p:pic>
      <p:sp>
        <p:nvSpPr>
          <p:cNvPr id="5" name="矩形 4"/>
          <p:cNvSpPr/>
          <p:nvPr userDrawn="1"/>
        </p:nvSpPr>
        <p:spPr>
          <a:xfrm>
            <a:off x="3718893" y="5516880"/>
            <a:ext cx="947667" cy="775970"/>
          </a:xfrm>
          <a:prstGeom prst="rect">
            <a:avLst/>
          </a:prstGeom>
          <a:noFill/>
          <a:ln w="28575">
            <a:solidFill>
              <a:srgbClr val="0B83CF"/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21" name="矩形 20"/>
          <p:cNvSpPr/>
          <p:nvPr userDrawn="1"/>
        </p:nvSpPr>
        <p:spPr>
          <a:xfrm>
            <a:off x="4583354" y="5045075"/>
            <a:ext cx="428101" cy="291465"/>
          </a:xfrm>
          <a:prstGeom prst="rect">
            <a:avLst/>
          </a:prstGeom>
          <a:solidFill>
            <a:srgbClr val="7FAAE2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900">
              <a:sym typeface="+mn-ea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5087675" y="4797425"/>
            <a:ext cx="237552" cy="167640"/>
          </a:xfrm>
          <a:prstGeom prst="rect">
            <a:avLst/>
          </a:prstGeom>
          <a:solidFill>
            <a:srgbClr val="7FAAE2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</p:spTree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8" Type="http://schemas.openxmlformats.org/officeDocument/2006/relationships/notesSlide" Target="../notesSlides/notesSlide3.xml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32.png"/><Relationship Id="rId35" Type="http://schemas.openxmlformats.org/officeDocument/2006/relationships/tags" Target="../tags/tag227.xml"/><Relationship Id="rId34" Type="http://schemas.openxmlformats.org/officeDocument/2006/relationships/image" Target="../media/image31.png"/><Relationship Id="rId33" Type="http://schemas.openxmlformats.org/officeDocument/2006/relationships/tags" Target="../tags/tag226.xml"/><Relationship Id="rId32" Type="http://schemas.openxmlformats.org/officeDocument/2006/relationships/image" Target="../media/image30.png"/><Relationship Id="rId31" Type="http://schemas.openxmlformats.org/officeDocument/2006/relationships/tags" Target="../tags/tag225.xml"/><Relationship Id="rId30" Type="http://schemas.openxmlformats.org/officeDocument/2006/relationships/image" Target="../media/image29.png"/><Relationship Id="rId3" Type="http://schemas.openxmlformats.org/officeDocument/2006/relationships/tags" Target="../tags/tag201.xml"/><Relationship Id="rId29" Type="http://schemas.openxmlformats.org/officeDocument/2006/relationships/tags" Target="../tags/tag224.xml"/><Relationship Id="rId28" Type="http://schemas.openxmlformats.org/officeDocument/2006/relationships/tags" Target="../tags/tag223.xml"/><Relationship Id="rId27" Type="http://schemas.openxmlformats.org/officeDocument/2006/relationships/tags" Target="../tags/tag222.xml"/><Relationship Id="rId26" Type="http://schemas.openxmlformats.org/officeDocument/2006/relationships/tags" Target="../tags/tag221.xml"/><Relationship Id="rId25" Type="http://schemas.openxmlformats.org/officeDocument/2006/relationships/image" Target="../media/image28.png"/><Relationship Id="rId24" Type="http://schemas.openxmlformats.org/officeDocument/2006/relationships/tags" Target="../tags/tag220.xml"/><Relationship Id="rId23" Type="http://schemas.openxmlformats.org/officeDocument/2006/relationships/image" Target="../media/image27.png"/><Relationship Id="rId22" Type="http://schemas.openxmlformats.org/officeDocument/2006/relationships/tags" Target="../tags/tag219.xml"/><Relationship Id="rId21" Type="http://schemas.openxmlformats.org/officeDocument/2006/relationships/image" Target="../media/image26.png"/><Relationship Id="rId20" Type="http://schemas.openxmlformats.org/officeDocument/2006/relationships/tags" Target="../tags/tag218.xml"/><Relationship Id="rId2" Type="http://schemas.openxmlformats.org/officeDocument/2006/relationships/tags" Target="../tags/tag200.xml"/><Relationship Id="rId19" Type="http://schemas.openxmlformats.org/officeDocument/2006/relationships/tags" Target="../tags/tag217.xml"/><Relationship Id="rId18" Type="http://schemas.openxmlformats.org/officeDocument/2006/relationships/tags" Target="../tags/tag216.xml"/><Relationship Id="rId17" Type="http://schemas.openxmlformats.org/officeDocument/2006/relationships/tags" Target="../tags/tag215.xml"/><Relationship Id="rId16" Type="http://schemas.openxmlformats.org/officeDocument/2006/relationships/tags" Target="../tags/tag214.xml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tags" Target="../tags/tag211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tags" Target="../tags/tag19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7" Type="http://schemas.openxmlformats.org/officeDocument/2006/relationships/slideLayout" Target="../slideLayouts/slideLayout1.xml"/><Relationship Id="rId46" Type="http://schemas.openxmlformats.org/officeDocument/2006/relationships/image" Target="../media/image20.png"/><Relationship Id="rId45" Type="http://schemas.openxmlformats.org/officeDocument/2006/relationships/tags" Target="../tags/tag44.xml"/><Relationship Id="rId44" Type="http://schemas.openxmlformats.org/officeDocument/2006/relationships/image" Target="../media/image19.png"/><Relationship Id="rId43" Type="http://schemas.openxmlformats.org/officeDocument/2006/relationships/tags" Target="../tags/tag43.xml"/><Relationship Id="rId42" Type="http://schemas.openxmlformats.org/officeDocument/2006/relationships/image" Target="../media/image18.png"/><Relationship Id="rId41" Type="http://schemas.openxmlformats.org/officeDocument/2006/relationships/tags" Target="../tags/tag42.xml"/><Relationship Id="rId40" Type="http://schemas.openxmlformats.org/officeDocument/2006/relationships/image" Target="../media/image17.png"/><Relationship Id="rId4" Type="http://schemas.openxmlformats.org/officeDocument/2006/relationships/tags" Target="../tags/tag16.xml"/><Relationship Id="rId39" Type="http://schemas.openxmlformats.org/officeDocument/2006/relationships/tags" Target="../tags/tag41.xml"/><Relationship Id="rId38" Type="http://schemas.openxmlformats.org/officeDocument/2006/relationships/image" Target="../media/image16.png"/><Relationship Id="rId37" Type="http://schemas.openxmlformats.org/officeDocument/2006/relationships/tags" Target="../tags/tag40.xml"/><Relationship Id="rId36" Type="http://schemas.openxmlformats.org/officeDocument/2006/relationships/image" Target="../media/image15.png"/><Relationship Id="rId35" Type="http://schemas.openxmlformats.org/officeDocument/2006/relationships/tags" Target="../tags/tag39.xml"/><Relationship Id="rId34" Type="http://schemas.openxmlformats.org/officeDocument/2006/relationships/image" Target="../media/image14.png"/><Relationship Id="rId33" Type="http://schemas.openxmlformats.org/officeDocument/2006/relationships/tags" Target="../tags/tag38.xml"/><Relationship Id="rId32" Type="http://schemas.openxmlformats.org/officeDocument/2006/relationships/image" Target="../media/image13.png"/><Relationship Id="rId31" Type="http://schemas.openxmlformats.org/officeDocument/2006/relationships/tags" Target="../tags/tag37.xml"/><Relationship Id="rId30" Type="http://schemas.openxmlformats.org/officeDocument/2006/relationships/image" Target="../media/image12.png"/><Relationship Id="rId3" Type="http://schemas.openxmlformats.org/officeDocument/2006/relationships/tags" Target="../tags/tag15.xml"/><Relationship Id="rId29" Type="http://schemas.openxmlformats.org/officeDocument/2006/relationships/tags" Target="../tags/tag36.xml"/><Relationship Id="rId28" Type="http://schemas.openxmlformats.org/officeDocument/2006/relationships/image" Target="../media/image11.png"/><Relationship Id="rId27" Type="http://schemas.openxmlformats.org/officeDocument/2006/relationships/tags" Target="../tags/tag35.xml"/><Relationship Id="rId26" Type="http://schemas.openxmlformats.org/officeDocument/2006/relationships/image" Target="../media/image10.png"/><Relationship Id="rId25" Type="http://schemas.openxmlformats.org/officeDocument/2006/relationships/tags" Target="../tags/tag34.xml"/><Relationship Id="rId24" Type="http://schemas.openxmlformats.org/officeDocument/2006/relationships/image" Target="../media/image9.png"/><Relationship Id="rId23" Type="http://schemas.openxmlformats.org/officeDocument/2006/relationships/tags" Target="../tags/tag33.xml"/><Relationship Id="rId22" Type="http://schemas.openxmlformats.org/officeDocument/2006/relationships/image" Target="../media/image8.png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4.xml"/><Relationship Id="rId19" Type="http://schemas.openxmlformats.org/officeDocument/2006/relationships/tags" Target="../tags/tag30.xml"/><Relationship Id="rId18" Type="http://schemas.openxmlformats.org/officeDocument/2006/relationships/image" Target="../media/image7.png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3" Type="http://schemas.openxmlformats.org/officeDocument/2006/relationships/slideLayout" Target="../slideLayouts/slideLayout1.xml"/><Relationship Id="rId42" Type="http://schemas.openxmlformats.org/officeDocument/2006/relationships/tags" Target="../tags/tag88.xml"/><Relationship Id="rId41" Type="http://schemas.openxmlformats.org/officeDocument/2006/relationships/tags" Target="../tags/tag87.xml"/><Relationship Id="rId40" Type="http://schemas.openxmlformats.org/officeDocument/2006/relationships/tags" Target="../tags/tag86.xml"/><Relationship Id="rId4" Type="http://schemas.openxmlformats.org/officeDocument/2006/relationships/tags" Target="../tags/tag50.xml"/><Relationship Id="rId39" Type="http://schemas.openxmlformats.org/officeDocument/2006/relationships/tags" Target="../tags/tag85.xml"/><Relationship Id="rId38" Type="http://schemas.openxmlformats.org/officeDocument/2006/relationships/tags" Target="../tags/tag84.xml"/><Relationship Id="rId37" Type="http://schemas.openxmlformats.org/officeDocument/2006/relationships/tags" Target="../tags/tag83.xml"/><Relationship Id="rId36" Type="http://schemas.openxmlformats.org/officeDocument/2006/relationships/tags" Target="../tags/tag82.xml"/><Relationship Id="rId35" Type="http://schemas.openxmlformats.org/officeDocument/2006/relationships/tags" Target="../tags/tag81.xml"/><Relationship Id="rId34" Type="http://schemas.openxmlformats.org/officeDocument/2006/relationships/tags" Target="../tags/tag80.xml"/><Relationship Id="rId33" Type="http://schemas.openxmlformats.org/officeDocument/2006/relationships/tags" Target="../tags/tag79.xml"/><Relationship Id="rId32" Type="http://schemas.openxmlformats.org/officeDocument/2006/relationships/tags" Target="../tags/tag78.xml"/><Relationship Id="rId31" Type="http://schemas.openxmlformats.org/officeDocument/2006/relationships/tags" Target="../tags/tag77.xml"/><Relationship Id="rId30" Type="http://schemas.openxmlformats.org/officeDocument/2006/relationships/tags" Target="../tags/tag76.xml"/><Relationship Id="rId3" Type="http://schemas.openxmlformats.org/officeDocument/2006/relationships/tags" Target="../tags/tag49.xml"/><Relationship Id="rId29" Type="http://schemas.openxmlformats.org/officeDocument/2006/relationships/tags" Target="../tags/tag75.xml"/><Relationship Id="rId28" Type="http://schemas.openxmlformats.org/officeDocument/2006/relationships/tags" Target="../tags/tag74.xml"/><Relationship Id="rId27" Type="http://schemas.openxmlformats.org/officeDocument/2006/relationships/tags" Target="../tags/tag73.xml"/><Relationship Id="rId26" Type="http://schemas.openxmlformats.org/officeDocument/2006/relationships/tags" Target="../tags/tag72.xml"/><Relationship Id="rId25" Type="http://schemas.openxmlformats.org/officeDocument/2006/relationships/tags" Target="../tags/tag71.xml"/><Relationship Id="rId24" Type="http://schemas.openxmlformats.org/officeDocument/2006/relationships/tags" Target="../tags/tag70.xml"/><Relationship Id="rId23" Type="http://schemas.openxmlformats.org/officeDocument/2006/relationships/tags" Target="../tags/tag69.xml"/><Relationship Id="rId22" Type="http://schemas.openxmlformats.org/officeDocument/2006/relationships/tags" Target="../tags/tag68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tags" Target="../tags/tag48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24.svg"/><Relationship Id="rId24" Type="http://schemas.openxmlformats.org/officeDocument/2006/relationships/image" Target="../media/image23.png"/><Relationship Id="rId23" Type="http://schemas.openxmlformats.org/officeDocument/2006/relationships/image" Target="../media/image22.svg"/><Relationship Id="rId22" Type="http://schemas.openxmlformats.org/officeDocument/2006/relationships/image" Target="../media/image21.png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5" Type="http://schemas.openxmlformats.org/officeDocument/2006/relationships/slideLayout" Target="../slideLayouts/slideLayout1.xml"/><Relationship Id="rId84" Type="http://schemas.openxmlformats.org/officeDocument/2006/relationships/tags" Target="../tags/tag192.xml"/><Relationship Id="rId83" Type="http://schemas.openxmlformats.org/officeDocument/2006/relationships/image" Target="../media/image25.png"/><Relationship Id="rId82" Type="http://schemas.openxmlformats.org/officeDocument/2006/relationships/tags" Target="../tags/tag191.xml"/><Relationship Id="rId81" Type="http://schemas.openxmlformats.org/officeDocument/2006/relationships/tags" Target="../tags/tag190.xml"/><Relationship Id="rId80" Type="http://schemas.openxmlformats.org/officeDocument/2006/relationships/tags" Target="../tags/tag189.xml"/><Relationship Id="rId8" Type="http://schemas.openxmlformats.org/officeDocument/2006/relationships/tags" Target="../tags/tag117.xml"/><Relationship Id="rId79" Type="http://schemas.openxmlformats.org/officeDocument/2006/relationships/tags" Target="../tags/tag188.xml"/><Relationship Id="rId78" Type="http://schemas.openxmlformats.org/officeDocument/2006/relationships/tags" Target="../tags/tag187.xml"/><Relationship Id="rId77" Type="http://schemas.openxmlformats.org/officeDocument/2006/relationships/tags" Target="../tags/tag186.xml"/><Relationship Id="rId76" Type="http://schemas.openxmlformats.org/officeDocument/2006/relationships/tags" Target="../tags/tag185.xml"/><Relationship Id="rId75" Type="http://schemas.openxmlformats.org/officeDocument/2006/relationships/tags" Target="../tags/tag184.xml"/><Relationship Id="rId74" Type="http://schemas.openxmlformats.org/officeDocument/2006/relationships/tags" Target="../tags/tag183.xml"/><Relationship Id="rId73" Type="http://schemas.openxmlformats.org/officeDocument/2006/relationships/tags" Target="../tags/tag182.xml"/><Relationship Id="rId72" Type="http://schemas.openxmlformats.org/officeDocument/2006/relationships/tags" Target="../tags/tag181.xml"/><Relationship Id="rId71" Type="http://schemas.openxmlformats.org/officeDocument/2006/relationships/tags" Target="../tags/tag180.xml"/><Relationship Id="rId70" Type="http://schemas.openxmlformats.org/officeDocument/2006/relationships/tags" Target="../tags/tag179.xml"/><Relationship Id="rId7" Type="http://schemas.openxmlformats.org/officeDocument/2006/relationships/tags" Target="../tags/tag116.xml"/><Relationship Id="rId69" Type="http://schemas.openxmlformats.org/officeDocument/2006/relationships/tags" Target="../tags/tag178.xml"/><Relationship Id="rId68" Type="http://schemas.openxmlformats.org/officeDocument/2006/relationships/tags" Target="../tags/tag177.xml"/><Relationship Id="rId67" Type="http://schemas.openxmlformats.org/officeDocument/2006/relationships/tags" Target="../tags/tag176.xml"/><Relationship Id="rId66" Type="http://schemas.openxmlformats.org/officeDocument/2006/relationships/tags" Target="../tags/tag175.xml"/><Relationship Id="rId65" Type="http://schemas.openxmlformats.org/officeDocument/2006/relationships/tags" Target="../tags/tag174.xml"/><Relationship Id="rId64" Type="http://schemas.openxmlformats.org/officeDocument/2006/relationships/tags" Target="../tags/tag173.xml"/><Relationship Id="rId63" Type="http://schemas.openxmlformats.org/officeDocument/2006/relationships/tags" Target="../tags/tag172.xml"/><Relationship Id="rId62" Type="http://schemas.openxmlformats.org/officeDocument/2006/relationships/tags" Target="../tags/tag171.xml"/><Relationship Id="rId61" Type="http://schemas.openxmlformats.org/officeDocument/2006/relationships/tags" Target="../tags/tag170.xml"/><Relationship Id="rId60" Type="http://schemas.openxmlformats.org/officeDocument/2006/relationships/tags" Target="../tags/tag169.xml"/><Relationship Id="rId6" Type="http://schemas.openxmlformats.org/officeDocument/2006/relationships/tags" Target="../tags/tag115.xml"/><Relationship Id="rId59" Type="http://schemas.openxmlformats.org/officeDocument/2006/relationships/tags" Target="../tags/tag168.xml"/><Relationship Id="rId58" Type="http://schemas.openxmlformats.org/officeDocument/2006/relationships/tags" Target="../tags/tag167.xml"/><Relationship Id="rId57" Type="http://schemas.openxmlformats.org/officeDocument/2006/relationships/tags" Target="../tags/tag166.xml"/><Relationship Id="rId56" Type="http://schemas.openxmlformats.org/officeDocument/2006/relationships/tags" Target="../tags/tag165.xml"/><Relationship Id="rId55" Type="http://schemas.openxmlformats.org/officeDocument/2006/relationships/tags" Target="../tags/tag164.xml"/><Relationship Id="rId54" Type="http://schemas.openxmlformats.org/officeDocument/2006/relationships/tags" Target="../tags/tag163.xml"/><Relationship Id="rId53" Type="http://schemas.openxmlformats.org/officeDocument/2006/relationships/tags" Target="../tags/tag162.xml"/><Relationship Id="rId52" Type="http://schemas.openxmlformats.org/officeDocument/2006/relationships/tags" Target="../tags/tag161.xml"/><Relationship Id="rId51" Type="http://schemas.openxmlformats.org/officeDocument/2006/relationships/tags" Target="../tags/tag160.xml"/><Relationship Id="rId50" Type="http://schemas.openxmlformats.org/officeDocument/2006/relationships/tags" Target="../tags/tag159.xml"/><Relationship Id="rId5" Type="http://schemas.openxmlformats.org/officeDocument/2006/relationships/tags" Target="../tags/tag114.xml"/><Relationship Id="rId49" Type="http://schemas.openxmlformats.org/officeDocument/2006/relationships/tags" Target="../tags/tag158.xml"/><Relationship Id="rId48" Type="http://schemas.openxmlformats.org/officeDocument/2006/relationships/tags" Target="../tags/tag157.xml"/><Relationship Id="rId47" Type="http://schemas.openxmlformats.org/officeDocument/2006/relationships/tags" Target="../tags/tag156.xml"/><Relationship Id="rId46" Type="http://schemas.openxmlformats.org/officeDocument/2006/relationships/tags" Target="../tags/tag155.xml"/><Relationship Id="rId45" Type="http://schemas.openxmlformats.org/officeDocument/2006/relationships/tags" Target="../tags/tag154.xml"/><Relationship Id="rId44" Type="http://schemas.openxmlformats.org/officeDocument/2006/relationships/tags" Target="../tags/tag153.xml"/><Relationship Id="rId43" Type="http://schemas.openxmlformats.org/officeDocument/2006/relationships/tags" Target="../tags/tag152.xml"/><Relationship Id="rId42" Type="http://schemas.openxmlformats.org/officeDocument/2006/relationships/tags" Target="../tags/tag151.xml"/><Relationship Id="rId41" Type="http://schemas.openxmlformats.org/officeDocument/2006/relationships/tags" Target="../tags/tag150.xml"/><Relationship Id="rId40" Type="http://schemas.openxmlformats.org/officeDocument/2006/relationships/tags" Target="../tags/tag149.xml"/><Relationship Id="rId4" Type="http://schemas.openxmlformats.org/officeDocument/2006/relationships/tags" Target="../tags/tag113.xml"/><Relationship Id="rId39" Type="http://schemas.openxmlformats.org/officeDocument/2006/relationships/tags" Target="../tags/tag148.xml"/><Relationship Id="rId38" Type="http://schemas.openxmlformats.org/officeDocument/2006/relationships/tags" Target="../tags/tag147.xml"/><Relationship Id="rId37" Type="http://schemas.openxmlformats.org/officeDocument/2006/relationships/tags" Target="../tags/tag146.xml"/><Relationship Id="rId36" Type="http://schemas.openxmlformats.org/officeDocument/2006/relationships/tags" Target="../tags/tag145.xml"/><Relationship Id="rId35" Type="http://schemas.openxmlformats.org/officeDocument/2006/relationships/tags" Target="../tags/tag144.xml"/><Relationship Id="rId34" Type="http://schemas.openxmlformats.org/officeDocument/2006/relationships/tags" Target="../tags/tag143.xml"/><Relationship Id="rId33" Type="http://schemas.openxmlformats.org/officeDocument/2006/relationships/tags" Target="../tags/tag142.xml"/><Relationship Id="rId32" Type="http://schemas.openxmlformats.org/officeDocument/2006/relationships/tags" Target="../tags/tag141.xml"/><Relationship Id="rId31" Type="http://schemas.openxmlformats.org/officeDocument/2006/relationships/tags" Target="../tags/tag140.xml"/><Relationship Id="rId30" Type="http://schemas.openxmlformats.org/officeDocument/2006/relationships/tags" Target="../tags/tag139.xml"/><Relationship Id="rId3" Type="http://schemas.openxmlformats.org/officeDocument/2006/relationships/tags" Target="../tags/tag112.xml"/><Relationship Id="rId29" Type="http://schemas.openxmlformats.org/officeDocument/2006/relationships/tags" Target="../tags/tag138.xml"/><Relationship Id="rId28" Type="http://schemas.openxmlformats.org/officeDocument/2006/relationships/tags" Target="../tags/tag137.xml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tags" Target="../tags/tag134.xml"/><Relationship Id="rId24" Type="http://schemas.openxmlformats.org/officeDocument/2006/relationships/tags" Target="../tags/tag133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tags" Target="../tags/tag111.xml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tags" Target="../tags/tag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808480" y="2462530"/>
            <a:ext cx="8992235" cy="1322070"/>
          </a:xfrm>
          <a:prstGeom prst="rect">
            <a:avLst/>
          </a:prstGeom>
          <a:solidFill>
            <a:schemeClr val="bg1">
              <a:alpha val="8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en-US" sz="4000" b="1" spc="600" dirty="0" smtClean="0">
                <a:solidFill>
                  <a:schemeClr val="bg2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  <a:sym typeface="+mn-ea"/>
              </a:rPr>
              <a:t>5G</a:t>
            </a:r>
            <a:r>
              <a:rPr lang="zh-CN" altLang="en-US" sz="4000" b="1" spc="600" dirty="0" smtClean="0">
                <a:solidFill>
                  <a:schemeClr val="bg2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  <a:sym typeface="+mn-ea"/>
              </a:rPr>
              <a:t>网络工程实践</a:t>
            </a:r>
            <a:endParaRPr lang="zh-CN" altLang="en-US" sz="4000" b="1" spc="600" dirty="0" smtClean="0">
              <a:solidFill>
                <a:schemeClr val="bg2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  <a:sym typeface="+mn-ea"/>
            </a:endParaRPr>
          </a:p>
          <a:p>
            <a:pPr algn="ctr"/>
            <a:r>
              <a:rPr lang="zh-CN" altLang="en-US" sz="4000" b="1" spc="600" dirty="0" smtClean="0">
                <a:solidFill>
                  <a:schemeClr val="bg2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  <a:sym typeface="+mn-ea"/>
              </a:rPr>
              <a:t>赛道介绍</a:t>
            </a:r>
            <a:endParaRPr lang="zh-CN" altLang="en-US" sz="4000" b="1" spc="600" dirty="0" smtClean="0">
              <a:solidFill>
                <a:schemeClr val="bg2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竞赛内容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73950" y="253861"/>
            <a:ext cx="6041081" cy="741564"/>
          </a:xfrm>
          <a:prstGeom prst="rect">
            <a:avLst/>
          </a:prstGeom>
        </p:spPr>
        <p:txBody>
          <a:bodyPr vert="horz" wrap="square" lIns="91425" tIns="45712" rIns="91425" bIns="45712" numCol="1" rtlCol="0" anchor="ctr" anchorCtr="0" compatLnSpc="0">
            <a:norm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162" name="Group 17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4050" y="1082675"/>
          <a:ext cx="11278870" cy="5294630"/>
        </p:xfrm>
        <a:graphic>
          <a:graphicData uri="http://schemas.openxmlformats.org/drawingml/2006/table">
            <a:tbl>
              <a:tblPr/>
              <a:tblGrid>
                <a:gridCol w="812800"/>
                <a:gridCol w="1564640"/>
                <a:gridCol w="7948295"/>
                <a:gridCol w="953135"/>
              </a:tblGrid>
              <a:tr h="364490">
                <a:tc>
                  <a:txBody>
                    <a:bodyPr/>
                    <a:lstStyle>
                      <a:lvl1pPr marL="571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组别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591" marR="66591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竞赛模块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591" marR="66591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竞赛内容：本科组和高职组独立命题，竞赛内容各有所侧重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591" marR="66591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成绩比例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591" marR="66591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34060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本科组</a:t>
                      </a:r>
                      <a:endParaRPr lang="zh-CN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（侧重规划设计与问题分析）</a:t>
                      </a:r>
                      <a:endParaRPr lang="zh-CN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76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竞赛阶段1：5G网络规划部署</a:t>
                      </a:r>
                      <a:endParaRPr 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 eaLnBrk="1" hangingPunct="1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以不同商用场景的 5G 网络为基准，涵盖 5G 网络拓扑规划、5G网络规划计算、站址规划、设备部署、参数配置、测试分析、业务开通调试等主要任务</a:t>
                      </a:r>
                      <a:r>
                        <a:rPr lang="zh-CN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。</a:t>
                      </a:r>
                      <a:endParaRPr lang="zh-CN" alt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  <a:p>
                      <a:pPr marL="285750" indent="-285750" algn="l" eaLnBrk="1" hangingPunct="1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主要考察选手对</a:t>
                      </a:r>
                      <a:r>
                        <a:rPr lang="en-US" altLang="en-US" sz="1200" b="0">
                          <a:solidFill>
                            <a:srgbClr val="C00000"/>
                          </a:solidFill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5G 系统架构、5G网络部署规范、5G新技术应用</a:t>
                      </a: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等方向的了解和掌握程度。</a:t>
                      </a:r>
                      <a:endParaRPr lang="en-US" alt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20%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560">
                <a:tc vMerge="1"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竞赛阶段2：5G 网络运维与优化</a:t>
                      </a:r>
                      <a:endParaRPr 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 eaLnBrk="1" hangingPunct="1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以商用 5G 为实例，以 5G 全网故障定位、分析、处理、验证、优化为主要任务，进行网络业务调测与参数调优</a:t>
                      </a:r>
                      <a:r>
                        <a:rPr lang="zh-CN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。</a:t>
                      </a:r>
                      <a:endParaRPr lang="zh-CN" alt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  <a:p>
                      <a:pPr marL="285750" indent="-285750" algn="l" eaLnBrk="1" hangingPunct="1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考察选手</a:t>
                      </a:r>
                      <a:r>
                        <a:rPr lang="en-US" altLang="en-US" sz="1200" b="0">
                          <a:solidFill>
                            <a:srgbClr val="C00000"/>
                          </a:solidFill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网络运维与优化能力</a:t>
                      </a: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50%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6435">
                <a:tc vMerge="1"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竞赛阶段3：5G智能场景综合设计与分析</a:t>
                      </a:r>
                      <a:endParaRPr 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 eaLnBrk="1" hangingPunct="1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以典型5G+智能制造场景为实例，以业务需求分析、场景升级改造、解决方案设计、项目成本控制、网络规划部署、系统联调与优化为主要任务</a:t>
                      </a:r>
                      <a:r>
                        <a:rPr lang="zh-CN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。</a:t>
                      </a:r>
                      <a:endParaRPr lang="zh-CN" alt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  <a:p>
                      <a:pPr marL="285750" indent="-285750" algn="l" eaLnBrk="1" hangingPunct="1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考察选手对5G智能场景的</a:t>
                      </a:r>
                      <a:r>
                        <a:rPr lang="en-US" altLang="en-US" sz="1200" b="0">
                          <a:solidFill>
                            <a:srgbClr val="C00000"/>
                          </a:solidFill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需求分析能力、综合解决方案设计能力、新技术融合应用能力、场景业务综合调试能力</a:t>
                      </a:r>
                      <a:r>
                        <a:rPr lang="en-US" altLang="en-US" sz="1200" b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30%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40">
                <a:tc vMerge="1"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b="1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  <a:sym typeface="+mn-ea"/>
                        </a:rPr>
                        <a:t>合计</a:t>
                      </a:r>
                      <a:endParaRPr lang="en-US" sz="1200" b="1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100%</a:t>
                      </a:r>
                      <a:endParaRPr lang="en-US" sz="1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88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高职组</a:t>
                      </a:r>
                      <a:endParaRPr lang="zh-CN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zh-CN" sz="1200">
                          <a:ea typeface="+mn-lt"/>
                          <a:cs typeface="仿宋_GB2312" charset="0"/>
                          <a:sym typeface="+mn-ea"/>
                        </a:rPr>
                        <a:t>侧重部署建设与故障排查</a:t>
                      </a:r>
                      <a:endParaRPr lang="zh-CN" sz="1200">
                        <a:ea typeface="+mn-lt"/>
                        <a:cs typeface="仿宋_GB2312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竞赛阶段1：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 网络部署与故障排查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以不同场景商用级 5G 网络为实例，以 5G 网络拓扑设计、规划计算、站址规划、设备部署、参数配置、测试优化、故障定位排查处理为主要任务</a:t>
                      </a:r>
                      <a:r>
                        <a:rPr lang="zh-CN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主要考察选手对 5G 系统架构、5G网络部署规范、5G新技术应用等方向的了解和掌握程度，以及考察选手</a:t>
                      </a:r>
                      <a:r>
                        <a:rPr lang="en-US" altLang="en-US" sz="1200" b="0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网络运维与优化能力</a:t>
                      </a: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40%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 vMerge="1"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竞赛阶段2：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 站点工程规划建设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以实际站点工程建设流程为标准，以 5G 站点工程建设(室分与室外)站点勘察、方案设计、概预算编制、工程实施及工程验收为主要任务，</a:t>
                      </a:r>
                      <a:r>
                        <a:rPr lang="zh-CN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充分考察选手5G站点</a:t>
                      </a:r>
                      <a:r>
                        <a:rPr lang="en-US" altLang="en-US" sz="1200" b="0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工程规范知识、安全生产操作规范和5G站点工程实施能力</a:t>
                      </a: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30%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0250">
                <a:tc vMerge="1"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竞赛阶段3：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5G数智化专网运维管理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以实际5G数智化专网建设流程为实例，以5G数智化专网场景改造、方案设计、规划计算、设备部署、业务调试、运维优化为主要任务</a:t>
                      </a:r>
                      <a:r>
                        <a:rPr lang="zh-CN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Wingdings" panose="05000000000000000000" charset="0"/>
                        <a:buChar char="ü"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考察选手对5G数智化</a:t>
                      </a:r>
                      <a:r>
                        <a:rPr lang="en-US" altLang="en-US" sz="1200" b="0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专网建设实操能力、新技术理解能力、专网运维优化能力、场景业务调试能力</a:t>
                      </a: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。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30%</a:t>
                      </a:r>
                      <a:endParaRPr 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190">
                <a:tc vMerge="1"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algn="ctr" eaLnBrk="1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b="1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  <a:sym typeface="+mn-ea"/>
                        </a:rPr>
                        <a:t>合计</a:t>
                      </a:r>
                      <a:endParaRPr lang="en-US" sz="1200" b="1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7F5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100%</a:t>
                      </a:r>
                      <a:endParaRPr lang="en-US" sz="1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评分方式与评分细则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73950" y="253861"/>
            <a:ext cx="6041081" cy="741564"/>
          </a:xfrm>
          <a:prstGeom prst="rect">
            <a:avLst/>
          </a:prstGeom>
        </p:spPr>
        <p:txBody>
          <a:bodyPr vert="horz" wrap="square" lIns="91425" tIns="45712" rIns="91425" bIns="45712" numCol="1" rtlCol="0" anchor="ctr" anchorCtr="0" compatLnSpc="0">
            <a:norm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64845" y="1988185"/>
          <a:ext cx="5421630" cy="4178935"/>
        </p:xfrm>
        <a:graphic>
          <a:graphicData uri="http://schemas.openxmlformats.org/drawingml/2006/table">
            <a:tbl>
              <a:tblPr/>
              <a:tblGrid>
                <a:gridCol w="681990"/>
                <a:gridCol w="1014095"/>
                <a:gridCol w="2699385"/>
                <a:gridCol w="1026160"/>
              </a:tblGrid>
              <a:tr h="292100"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组别</a:t>
                      </a:r>
                      <a:endParaRPr lang="zh-CN" altLang="en-US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考核项目</a:t>
                      </a:r>
                      <a:endParaRPr lang="zh-CN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考核内容</a:t>
                      </a:r>
                      <a:endParaRPr lang="zh-CN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分值</a:t>
                      </a:r>
                      <a:endParaRPr lang="zh-CN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238760">
                <a:tc rowSpan="16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本科组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 网络规划与部署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5G站点选址规划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5G设备配置、数据配置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10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03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5G网络业务开通调试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 vMerge="1"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5G网络运维与优化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无线接入网故障排除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12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数据通信网络故障排除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03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传输网故障排除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核心网业务故障排除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12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5G网络优化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5G网络切片应用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vMerge="1"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5G智能场景综合设计与分析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5G智能场景需求分析与场景升级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03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5G原子能力设计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5G组网方案制定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03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5G专网规划计算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03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5G专网基础设施部署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5G专网系统联调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5G智能场景业务验收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263005" y="1986280"/>
          <a:ext cx="5676265" cy="4180205"/>
        </p:xfrm>
        <a:graphic>
          <a:graphicData uri="http://schemas.openxmlformats.org/drawingml/2006/table">
            <a:tbl>
              <a:tblPr/>
              <a:tblGrid>
                <a:gridCol w="635000"/>
                <a:gridCol w="1259840"/>
                <a:gridCol w="2748280"/>
                <a:gridCol w="1033145"/>
              </a:tblGrid>
              <a:tr h="278765"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组别</a:t>
                      </a:r>
                      <a:endParaRPr lang="zh-CN" altLang="en-US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考核项目</a:t>
                      </a:r>
                      <a:endParaRPr lang="zh-CN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考核内容</a:t>
                      </a:r>
                      <a:endParaRPr lang="zh-CN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zh-CN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分值</a:t>
                      </a:r>
                      <a:endParaRPr lang="zh-CN" sz="12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217805">
                <a:tc rowSpan="18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高职组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 网络部署与故障排查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 站点选址规划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 设备配置、数据配置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10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5G网络业务开通调试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8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 网络设备配置排障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 网络设备参数排障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8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5G网络优化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5G站点工程规划建设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5G室分站点选址、勘察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5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5G室分站点方案设计、工程预算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10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8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5G室分站点工程实施、验收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7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5G室外站点选址、勘察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1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5G室外站点方案设计、工程预算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8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5G室外站点工程实施、验收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5G数智化专网运维管理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5G数智化工厂场景升级改造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5G数智化专网方案设计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8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5G数智化专网规划计算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5G数智化专网设备部署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8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5G数智化专网业务调试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5G数智化专网运维优化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57150" algn="ctr" fontAlgn="base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12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64845" y="1035685"/>
            <a:ext cx="112737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1600" b="0">
                <a:latin typeface="微软雅黑" panose="020B0503020204020204" charset="-122"/>
                <a:ea typeface="微软雅黑" panose="020B0503020204020204" charset="-122"/>
              </a:rPr>
              <a:t>本赛道采用竞赛</a:t>
            </a:r>
            <a:r>
              <a:rPr 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系统自动评分</a:t>
            </a:r>
            <a:r>
              <a:rPr lang="zh-CN" sz="1600" b="0">
                <a:latin typeface="微软雅黑" panose="020B0503020204020204" charset="-122"/>
                <a:ea typeface="微软雅黑" panose="020B0503020204020204" charset="-122"/>
              </a:rPr>
              <a:t>。各队完成状态及最终得分将在裁判计算机上显示（以比赛结束时的状态为准），裁判长实时汇总各赛位的成绩，经复核无误，由裁判长和监督仲裁人员签字确认。评分细则如下：</a:t>
            </a:r>
            <a:endParaRPr lang="zh-CN" altLang="en-US" sz="1600" b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占位符 14"/>
          <p:cNvSpPr>
            <a:spLocks noGrp="1"/>
          </p:cNvSpPr>
          <p:nvPr/>
        </p:nvSpPr>
        <p:spPr>
          <a:xfrm>
            <a:off x="6326505" y="2783840"/>
            <a:ext cx="3044190" cy="645160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sz="4000" b="1" dirty="0">
                <a:solidFill>
                  <a:schemeClr val="bg1">
                    <a:lumMod val="50000"/>
                  </a:schemeClr>
                </a:solidFill>
              </a:rPr>
              <a:t>赛前练习</a:t>
            </a:r>
            <a:endParaRPr lang="zh-CN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80355" y="1962785"/>
            <a:ext cx="5782310" cy="2263775"/>
          </a:xfrm>
          <a:prstGeom prst="rect">
            <a:avLst/>
          </a:prstGeom>
          <a:noFill/>
          <a:ln w="3175">
            <a:solidFill>
              <a:srgbClr val="0B83CF">
                <a:alpha val="47000"/>
              </a:srgbClr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备赛练习资料</a:t>
            </a:r>
            <a:endParaRPr lang="zh-CN"/>
          </a:p>
        </p:txBody>
      </p:sp>
      <p:sp>
        <p:nvSpPr>
          <p:cNvPr id="91" name="人"/>
          <p:cNvSpPr/>
          <p:nvPr/>
        </p:nvSpPr>
        <p:spPr bwMode="auto">
          <a:xfrm>
            <a:off x="8419005" y="9620601"/>
            <a:ext cx="525780" cy="600710"/>
          </a:xfrm>
          <a:custGeom>
            <a:avLst/>
            <a:gdLst/>
            <a:ahLst/>
            <a:cxnLst/>
            <a:rect l="0" t="0" r="r" b="b"/>
            <a:pathLst>
              <a:path w="4741862" h="3833813">
                <a:moveTo>
                  <a:pt x="247650" y="2000250"/>
                </a:moveTo>
                <a:lnTo>
                  <a:pt x="1016000" y="2000250"/>
                </a:lnTo>
                <a:lnTo>
                  <a:pt x="1030288" y="2003425"/>
                </a:lnTo>
                <a:lnTo>
                  <a:pt x="1041400" y="2012950"/>
                </a:lnTo>
                <a:lnTo>
                  <a:pt x="1050925" y="2020888"/>
                </a:lnTo>
                <a:lnTo>
                  <a:pt x="1054100" y="2036763"/>
                </a:lnTo>
                <a:lnTo>
                  <a:pt x="1050925" y="2051051"/>
                </a:lnTo>
                <a:lnTo>
                  <a:pt x="1041400" y="2063751"/>
                </a:lnTo>
                <a:lnTo>
                  <a:pt x="1030288" y="2071688"/>
                </a:lnTo>
                <a:lnTo>
                  <a:pt x="1016000" y="2074863"/>
                </a:lnTo>
                <a:lnTo>
                  <a:pt x="247650" y="2074863"/>
                </a:lnTo>
                <a:lnTo>
                  <a:pt x="233362" y="2071688"/>
                </a:lnTo>
                <a:lnTo>
                  <a:pt x="220662" y="2063751"/>
                </a:lnTo>
                <a:lnTo>
                  <a:pt x="212725" y="2051051"/>
                </a:lnTo>
                <a:lnTo>
                  <a:pt x="209550" y="2036763"/>
                </a:lnTo>
                <a:lnTo>
                  <a:pt x="212725" y="2020888"/>
                </a:lnTo>
                <a:lnTo>
                  <a:pt x="220662" y="2012950"/>
                </a:lnTo>
                <a:lnTo>
                  <a:pt x="233362" y="2003425"/>
                </a:lnTo>
                <a:lnTo>
                  <a:pt x="247650" y="2000250"/>
                </a:lnTo>
                <a:close/>
                <a:moveTo>
                  <a:pt x="244475" y="1901825"/>
                </a:moveTo>
                <a:lnTo>
                  <a:pt x="1012825" y="1901825"/>
                </a:lnTo>
                <a:lnTo>
                  <a:pt x="1027112" y="1905000"/>
                </a:lnTo>
                <a:lnTo>
                  <a:pt x="1039812" y="1914525"/>
                </a:lnTo>
                <a:lnTo>
                  <a:pt x="1044575" y="1925638"/>
                </a:lnTo>
                <a:lnTo>
                  <a:pt x="1047750" y="1941513"/>
                </a:lnTo>
                <a:lnTo>
                  <a:pt x="1044575" y="1952626"/>
                </a:lnTo>
                <a:lnTo>
                  <a:pt x="1039812" y="1965326"/>
                </a:lnTo>
                <a:lnTo>
                  <a:pt x="1027112" y="1973263"/>
                </a:lnTo>
                <a:lnTo>
                  <a:pt x="1012825" y="1976438"/>
                </a:lnTo>
                <a:lnTo>
                  <a:pt x="244475" y="1976438"/>
                </a:lnTo>
                <a:lnTo>
                  <a:pt x="230188" y="1973263"/>
                </a:lnTo>
                <a:lnTo>
                  <a:pt x="217488" y="1965326"/>
                </a:lnTo>
                <a:lnTo>
                  <a:pt x="209550" y="1952626"/>
                </a:lnTo>
                <a:lnTo>
                  <a:pt x="206375" y="1941513"/>
                </a:lnTo>
                <a:lnTo>
                  <a:pt x="209550" y="1925638"/>
                </a:lnTo>
                <a:lnTo>
                  <a:pt x="217488" y="1914525"/>
                </a:lnTo>
                <a:lnTo>
                  <a:pt x="230188" y="1905000"/>
                </a:lnTo>
                <a:lnTo>
                  <a:pt x="244475" y="1901825"/>
                </a:lnTo>
                <a:close/>
                <a:moveTo>
                  <a:pt x="277813" y="1803400"/>
                </a:moveTo>
                <a:lnTo>
                  <a:pt x="1047750" y="1803400"/>
                </a:lnTo>
                <a:lnTo>
                  <a:pt x="1060450" y="1806575"/>
                </a:lnTo>
                <a:lnTo>
                  <a:pt x="1071563" y="1816100"/>
                </a:lnTo>
                <a:lnTo>
                  <a:pt x="1081088" y="1827213"/>
                </a:lnTo>
                <a:lnTo>
                  <a:pt x="1084263" y="1843088"/>
                </a:lnTo>
                <a:lnTo>
                  <a:pt x="1081088" y="1857376"/>
                </a:lnTo>
                <a:lnTo>
                  <a:pt x="1071563" y="1868488"/>
                </a:lnTo>
                <a:lnTo>
                  <a:pt x="1060450" y="1874838"/>
                </a:lnTo>
                <a:lnTo>
                  <a:pt x="1047750" y="1878013"/>
                </a:lnTo>
                <a:lnTo>
                  <a:pt x="277813" y="1878013"/>
                </a:lnTo>
                <a:lnTo>
                  <a:pt x="263525" y="1874838"/>
                </a:lnTo>
                <a:lnTo>
                  <a:pt x="250825" y="1868488"/>
                </a:lnTo>
                <a:lnTo>
                  <a:pt x="244475" y="1857376"/>
                </a:lnTo>
                <a:lnTo>
                  <a:pt x="241300" y="1843088"/>
                </a:lnTo>
                <a:lnTo>
                  <a:pt x="244475" y="1827213"/>
                </a:lnTo>
                <a:lnTo>
                  <a:pt x="250825" y="1816100"/>
                </a:lnTo>
                <a:lnTo>
                  <a:pt x="263525" y="1806575"/>
                </a:lnTo>
                <a:lnTo>
                  <a:pt x="277813" y="1803400"/>
                </a:lnTo>
                <a:close/>
                <a:moveTo>
                  <a:pt x="238125" y="1708150"/>
                </a:moveTo>
                <a:lnTo>
                  <a:pt x="1009650" y="1708150"/>
                </a:lnTo>
                <a:lnTo>
                  <a:pt x="1020762" y="1711325"/>
                </a:lnTo>
                <a:lnTo>
                  <a:pt x="1033462" y="1717675"/>
                </a:lnTo>
                <a:lnTo>
                  <a:pt x="1041400" y="1728788"/>
                </a:lnTo>
                <a:lnTo>
                  <a:pt x="1044575" y="1744663"/>
                </a:lnTo>
                <a:lnTo>
                  <a:pt x="1041400" y="1758951"/>
                </a:lnTo>
                <a:lnTo>
                  <a:pt x="1033462" y="1770063"/>
                </a:lnTo>
                <a:lnTo>
                  <a:pt x="1020762" y="1779588"/>
                </a:lnTo>
                <a:lnTo>
                  <a:pt x="1009650" y="1782763"/>
                </a:lnTo>
                <a:lnTo>
                  <a:pt x="238125" y="1782763"/>
                </a:lnTo>
                <a:lnTo>
                  <a:pt x="223838" y="1779588"/>
                </a:lnTo>
                <a:lnTo>
                  <a:pt x="212725" y="1770063"/>
                </a:lnTo>
                <a:lnTo>
                  <a:pt x="206375" y="1758951"/>
                </a:lnTo>
                <a:lnTo>
                  <a:pt x="203200" y="1744663"/>
                </a:lnTo>
                <a:lnTo>
                  <a:pt x="206375" y="1728788"/>
                </a:lnTo>
                <a:lnTo>
                  <a:pt x="212725" y="1717675"/>
                </a:lnTo>
                <a:lnTo>
                  <a:pt x="223838" y="1711325"/>
                </a:lnTo>
                <a:lnTo>
                  <a:pt x="238125" y="1708150"/>
                </a:lnTo>
                <a:close/>
                <a:moveTo>
                  <a:pt x="301626" y="1609725"/>
                </a:moveTo>
                <a:lnTo>
                  <a:pt x="1068388" y="1609725"/>
                </a:lnTo>
                <a:lnTo>
                  <a:pt x="1084264" y="1612900"/>
                </a:lnTo>
                <a:lnTo>
                  <a:pt x="1095376" y="1620838"/>
                </a:lnTo>
                <a:lnTo>
                  <a:pt x="1104901" y="1633538"/>
                </a:lnTo>
                <a:lnTo>
                  <a:pt x="1108076" y="1644650"/>
                </a:lnTo>
                <a:lnTo>
                  <a:pt x="1104901" y="1660526"/>
                </a:lnTo>
                <a:lnTo>
                  <a:pt x="1095376" y="1671638"/>
                </a:lnTo>
                <a:lnTo>
                  <a:pt x="1084264" y="1681163"/>
                </a:lnTo>
                <a:lnTo>
                  <a:pt x="1068388" y="1684338"/>
                </a:lnTo>
                <a:lnTo>
                  <a:pt x="301626" y="1684338"/>
                </a:lnTo>
                <a:lnTo>
                  <a:pt x="287338" y="1681163"/>
                </a:lnTo>
                <a:lnTo>
                  <a:pt x="274638" y="1671638"/>
                </a:lnTo>
                <a:lnTo>
                  <a:pt x="268288" y="1660526"/>
                </a:lnTo>
                <a:lnTo>
                  <a:pt x="265113" y="1644650"/>
                </a:lnTo>
                <a:lnTo>
                  <a:pt x="268288" y="1633538"/>
                </a:lnTo>
                <a:lnTo>
                  <a:pt x="274638" y="1620838"/>
                </a:lnTo>
                <a:lnTo>
                  <a:pt x="287338" y="1612900"/>
                </a:lnTo>
                <a:lnTo>
                  <a:pt x="301626" y="1609725"/>
                </a:lnTo>
                <a:close/>
                <a:moveTo>
                  <a:pt x="254001" y="1511300"/>
                </a:moveTo>
                <a:lnTo>
                  <a:pt x="1020764" y="1511300"/>
                </a:lnTo>
                <a:lnTo>
                  <a:pt x="1036638" y="1514475"/>
                </a:lnTo>
                <a:lnTo>
                  <a:pt x="1047751" y="1522413"/>
                </a:lnTo>
                <a:lnTo>
                  <a:pt x="1057276" y="1535113"/>
                </a:lnTo>
                <a:lnTo>
                  <a:pt x="1060451" y="1549401"/>
                </a:lnTo>
                <a:lnTo>
                  <a:pt x="1057276" y="1562101"/>
                </a:lnTo>
                <a:lnTo>
                  <a:pt x="1047751" y="1573213"/>
                </a:lnTo>
                <a:lnTo>
                  <a:pt x="1036638" y="1582738"/>
                </a:lnTo>
                <a:lnTo>
                  <a:pt x="1020764" y="1585913"/>
                </a:lnTo>
                <a:lnTo>
                  <a:pt x="254001" y="1585913"/>
                </a:lnTo>
                <a:lnTo>
                  <a:pt x="238126" y="1582738"/>
                </a:lnTo>
                <a:lnTo>
                  <a:pt x="227013" y="1573213"/>
                </a:lnTo>
                <a:lnTo>
                  <a:pt x="220663" y="1562101"/>
                </a:lnTo>
                <a:lnTo>
                  <a:pt x="217488" y="1549401"/>
                </a:lnTo>
                <a:lnTo>
                  <a:pt x="220663" y="1535113"/>
                </a:lnTo>
                <a:lnTo>
                  <a:pt x="227013" y="1522413"/>
                </a:lnTo>
                <a:lnTo>
                  <a:pt x="238126" y="1514475"/>
                </a:lnTo>
                <a:lnTo>
                  <a:pt x="254001" y="1511300"/>
                </a:lnTo>
                <a:close/>
                <a:moveTo>
                  <a:pt x="274638" y="1412875"/>
                </a:moveTo>
                <a:lnTo>
                  <a:pt x="1041400" y="1412875"/>
                </a:lnTo>
                <a:lnTo>
                  <a:pt x="1057276" y="1416050"/>
                </a:lnTo>
                <a:lnTo>
                  <a:pt x="1068388" y="1423988"/>
                </a:lnTo>
                <a:lnTo>
                  <a:pt x="1077913" y="1436688"/>
                </a:lnTo>
                <a:lnTo>
                  <a:pt x="1081088" y="1450976"/>
                </a:lnTo>
                <a:lnTo>
                  <a:pt x="1077913" y="1466851"/>
                </a:lnTo>
                <a:lnTo>
                  <a:pt x="1068388" y="1477963"/>
                </a:lnTo>
                <a:lnTo>
                  <a:pt x="1057276" y="1484313"/>
                </a:lnTo>
                <a:lnTo>
                  <a:pt x="1041400" y="1487488"/>
                </a:lnTo>
                <a:lnTo>
                  <a:pt x="274638" y="1487488"/>
                </a:lnTo>
                <a:lnTo>
                  <a:pt x="260350" y="1484313"/>
                </a:lnTo>
                <a:lnTo>
                  <a:pt x="247650" y="1477963"/>
                </a:lnTo>
                <a:lnTo>
                  <a:pt x="238126" y="1466851"/>
                </a:lnTo>
                <a:lnTo>
                  <a:pt x="236538" y="1450976"/>
                </a:lnTo>
                <a:lnTo>
                  <a:pt x="238126" y="1436688"/>
                </a:lnTo>
                <a:lnTo>
                  <a:pt x="247650" y="1423988"/>
                </a:lnTo>
                <a:lnTo>
                  <a:pt x="260350" y="1416050"/>
                </a:lnTo>
                <a:lnTo>
                  <a:pt x="274638" y="1412875"/>
                </a:lnTo>
                <a:close/>
                <a:moveTo>
                  <a:pt x="3359150" y="0"/>
                </a:moveTo>
                <a:lnTo>
                  <a:pt x="3403600" y="3175"/>
                </a:lnTo>
                <a:lnTo>
                  <a:pt x="3449638" y="6350"/>
                </a:lnTo>
                <a:lnTo>
                  <a:pt x="3494088" y="17462"/>
                </a:lnTo>
                <a:lnTo>
                  <a:pt x="3535362" y="30162"/>
                </a:lnTo>
                <a:lnTo>
                  <a:pt x="3579814" y="50800"/>
                </a:lnTo>
                <a:lnTo>
                  <a:pt x="3619500" y="71437"/>
                </a:lnTo>
                <a:lnTo>
                  <a:pt x="3654426" y="98425"/>
                </a:lnTo>
                <a:lnTo>
                  <a:pt x="3687762" y="128587"/>
                </a:lnTo>
                <a:lnTo>
                  <a:pt x="3717926" y="158750"/>
                </a:lnTo>
                <a:lnTo>
                  <a:pt x="3744914" y="193675"/>
                </a:lnTo>
                <a:lnTo>
                  <a:pt x="3768726" y="230187"/>
                </a:lnTo>
                <a:lnTo>
                  <a:pt x="3789362" y="268287"/>
                </a:lnTo>
                <a:lnTo>
                  <a:pt x="3803650" y="311150"/>
                </a:lnTo>
                <a:lnTo>
                  <a:pt x="3816350" y="352425"/>
                </a:lnTo>
                <a:lnTo>
                  <a:pt x="3822700" y="393700"/>
                </a:lnTo>
                <a:lnTo>
                  <a:pt x="3827462" y="439737"/>
                </a:lnTo>
                <a:lnTo>
                  <a:pt x="3825876" y="484187"/>
                </a:lnTo>
                <a:lnTo>
                  <a:pt x="3822700" y="528637"/>
                </a:lnTo>
                <a:lnTo>
                  <a:pt x="3813176" y="573087"/>
                </a:lnTo>
                <a:lnTo>
                  <a:pt x="3798888" y="615950"/>
                </a:lnTo>
                <a:lnTo>
                  <a:pt x="3776662" y="660400"/>
                </a:lnTo>
                <a:lnTo>
                  <a:pt x="3756026" y="698500"/>
                </a:lnTo>
                <a:lnTo>
                  <a:pt x="3729038" y="735012"/>
                </a:lnTo>
                <a:lnTo>
                  <a:pt x="3702050" y="768350"/>
                </a:lnTo>
                <a:lnTo>
                  <a:pt x="3670300" y="796925"/>
                </a:lnTo>
                <a:lnTo>
                  <a:pt x="3633788" y="823912"/>
                </a:lnTo>
                <a:lnTo>
                  <a:pt x="3598862" y="847724"/>
                </a:lnTo>
                <a:lnTo>
                  <a:pt x="3606800" y="844549"/>
                </a:lnTo>
                <a:lnTo>
                  <a:pt x="3633788" y="842962"/>
                </a:lnTo>
                <a:lnTo>
                  <a:pt x="3675062" y="839787"/>
                </a:lnTo>
                <a:lnTo>
                  <a:pt x="3721100" y="839787"/>
                </a:lnTo>
                <a:lnTo>
                  <a:pt x="3765550" y="842962"/>
                </a:lnTo>
                <a:lnTo>
                  <a:pt x="3810000" y="850899"/>
                </a:lnTo>
                <a:lnTo>
                  <a:pt x="3857626" y="863599"/>
                </a:lnTo>
                <a:lnTo>
                  <a:pt x="3902076" y="881062"/>
                </a:lnTo>
                <a:lnTo>
                  <a:pt x="3948112" y="904874"/>
                </a:lnTo>
                <a:lnTo>
                  <a:pt x="3989388" y="935037"/>
                </a:lnTo>
                <a:lnTo>
                  <a:pt x="4019550" y="958849"/>
                </a:lnTo>
                <a:lnTo>
                  <a:pt x="4046538" y="982662"/>
                </a:lnTo>
                <a:lnTo>
                  <a:pt x="4070350" y="1009649"/>
                </a:lnTo>
                <a:lnTo>
                  <a:pt x="4094162" y="1039812"/>
                </a:lnTo>
                <a:lnTo>
                  <a:pt x="4117976" y="1068387"/>
                </a:lnTo>
                <a:lnTo>
                  <a:pt x="4138612" y="1101724"/>
                </a:lnTo>
                <a:lnTo>
                  <a:pt x="4179888" y="1169987"/>
                </a:lnTo>
                <a:lnTo>
                  <a:pt x="4216400" y="1243012"/>
                </a:lnTo>
                <a:lnTo>
                  <a:pt x="4249738" y="1319212"/>
                </a:lnTo>
                <a:lnTo>
                  <a:pt x="4278312" y="1400174"/>
                </a:lnTo>
                <a:lnTo>
                  <a:pt x="4305300" y="1484312"/>
                </a:lnTo>
                <a:lnTo>
                  <a:pt x="4329112" y="1568450"/>
                </a:lnTo>
                <a:lnTo>
                  <a:pt x="4352926" y="1654175"/>
                </a:lnTo>
                <a:lnTo>
                  <a:pt x="4395788" y="1824038"/>
                </a:lnTo>
                <a:lnTo>
                  <a:pt x="4433888" y="1989138"/>
                </a:lnTo>
                <a:lnTo>
                  <a:pt x="4451910" y="2059780"/>
                </a:lnTo>
                <a:lnTo>
                  <a:pt x="4606926" y="935037"/>
                </a:lnTo>
                <a:lnTo>
                  <a:pt x="4610100" y="919162"/>
                </a:lnTo>
                <a:lnTo>
                  <a:pt x="4616450" y="908049"/>
                </a:lnTo>
                <a:lnTo>
                  <a:pt x="4625976" y="898524"/>
                </a:lnTo>
                <a:lnTo>
                  <a:pt x="4633914" y="890587"/>
                </a:lnTo>
                <a:lnTo>
                  <a:pt x="4646614" y="881062"/>
                </a:lnTo>
                <a:lnTo>
                  <a:pt x="4657726" y="877887"/>
                </a:lnTo>
                <a:lnTo>
                  <a:pt x="4670426" y="874712"/>
                </a:lnTo>
                <a:lnTo>
                  <a:pt x="4684714" y="874712"/>
                </a:lnTo>
                <a:lnTo>
                  <a:pt x="4697414" y="877887"/>
                </a:lnTo>
                <a:lnTo>
                  <a:pt x="4708526" y="884237"/>
                </a:lnTo>
                <a:lnTo>
                  <a:pt x="4721226" y="892174"/>
                </a:lnTo>
                <a:lnTo>
                  <a:pt x="4729162" y="901699"/>
                </a:lnTo>
                <a:lnTo>
                  <a:pt x="4735514" y="914399"/>
                </a:lnTo>
                <a:lnTo>
                  <a:pt x="4738688" y="925512"/>
                </a:lnTo>
                <a:lnTo>
                  <a:pt x="4741862" y="938212"/>
                </a:lnTo>
                <a:lnTo>
                  <a:pt x="4741862" y="952499"/>
                </a:lnTo>
                <a:lnTo>
                  <a:pt x="4538662" y="2415850"/>
                </a:lnTo>
                <a:lnTo>
                  <a:pt x="4538662" y="3765551"/>
                </a:lnTo>
                <a:lnTo>
                  <a:pt x="4535488" y="3779838"/>
                </a:lnTo>
                <a:lnTo>
                  <a:pt x="4532314" y="3792538"/>
                </a:lnTo>
                <a:lnTo>
                  <a:pt x="4527550" y="3803651"/>
                </a:lnTo>
                <a:lnTo>
                  <a:pt x="4518026" y="3813176"/>
                </a:lnTo>
                <a:lnTo>
                  <a:pt x="4508500" y="3821113"/>
                </a:lnTo>
                <a:lnTo>
                  <a:pt x="4497388" y="3827463"/>
                </a:lnTo>
                <a:lnTo>
                  <a:pt x="4484688" y="3833813"/>
                </a:lnTo>
                <a:lnTo>
                  <a:pt x="4470400" y="3833813"/>
                </a:lnTo>
                <a:lnTo>
                  <a:pt x="4454526" y="3833813"/>
                </a:lnTo>
                <a:lnTo>
                  <a:pt x="4443414" y="3827463"/>
                </a:lnTo>
                <a:lnTo>
                  <a:pt x="4430714" y="3821113"/>
                </a:lnTo>
                <a:lnTo>
                  <a:pt x="4422776" y="3813176"/>
                </a:lnTo>
                <a:lnTo>
                  <a:pt x="4413250" y="3803651"/>
                </a:lnTo>
                <a:lnTo>
                  <a:pt x="4406900" y="3792538"/>
                </a:lnTo>
                <a:lnTo>
                  <a:pt x="4403726" y="3779838"/>
                </a:lnTo>
                <a:lnTo>
                  <a:pt x="4402138" y="3765551"/>
                </a:lnTo>
                <a:lnTo>
                  <a:pt x="4402138" y="2505075"/>
                </a:lnTo>
                <a:lnTo>
                  <a:pt x="4398962" y="2493962"/>
                </a:lnTo>
                <a:lnTo>
                  <a:pt x="4395788" y="2478087"/>
                </a:lnTo>
                <a:lnTo>
                  <a:pt x="4395788" y="2474913"/>
                </a:lnTo>
                <a:lnTo>
                  <a:pt x="4386264" y="2493963"/>
                </a:lnTo>
                <a:lnTo>
                  <a:pt x="4378326" y="2511425"/>
                </a:lnTo>
                <a:lnTo>
                  <a:pt x="4365626" y="2528888"/>
                </a:lnTo>
                <a:lnTo>
                  <a:pt x="4351338" y="2544763"/>
                </a:lnTo>
                <a:lnTo>
                  <a:pt x="4335464" y="2559050"/>
                </a:lnTo>
                <a:lnTo>
                  <a:pt x="4321176" y="2570163"/>
                </a:lnTo>
                <a:lnTo>
                  <a:pt x="4302126" y="2579688"/>
                </a:lnTo>
                <a:lnTo>
                  <a:pt x="4284664" y="2589213"/>
                </a:lnTo>
                <a:lnTo>
                  <a:pt x="4264026" y="2597150"/>
                </a:lnTo>
                <a:lnTo>
                  <a:pt x="4243388" y="2603500"/>
                </a:lnTo>
                <a:lnTo>
                  <a:pt x="4222750" y="2606675"/>
                </a:lnTo>
                <a:lnTo>
                  <a:pt x="3565526" y="2677005"/>
                </a:lnTo>
                <a:lnTo>
                  <a:pt x="3565526" y="3765551"/>
                </a:lnTo>
                <a:lnTo>
                  <a:pt x="3565526" y="3779838"/>
                </a:lnTo>
                <a:lnTo>
                  <a:pt x="3559176" y="3792538"/>
                </a:lnTo>
                <a:lnTo>
                  <a:pt x="3552826" y="3803651"/>
                </a:lnTo>
                <a:lnTo>
                  <a:pt x="3548064" y="3813176"/>
                </a:lnTo>
                <a:lnTo>
                  <a:pt x="3535364" y="3821113"/>
                </a:lnTo>
                <a:lnTo>
                  <a:pt x="3524250" y="3827463"/>
                </a:lnTo>
                <a:lnTo>
                  <a:pt x="3511550" y="3833813"/>
                </a:lnTo>
                <a:lnTo>
                  <a:pt x="3500438" y="3833813"/>
                </a:lnTo>
                <a:lnTo>
                  <a:pt x="3484564" y="3833813"/>
                </a:lnTo>
                <a:lnTo>
                  <a:pt x="3473450" y="3827463"/>
                </a:lnTo>
                <a:lnTo>
                  <a:pt x="3460750" y="3821113"/>
                </a:lnTo>
                <a:lnTo>
                  <a:pt x="3451226" y="3813176"/>
                </a:lnTo>
                <a:lnTo>
                  <a:pt x="3443288" y="3803651"/>
                </a:lnTo>
                <a:lnTo>
                  <a:pt x="3436938" y="3792538"/>
                </a:lnTo>
                <a:lnTo>
                  <a:pt x="3430588" y="3779838"/>
                </a:lnTo>
                <a:lnTo>
                  <a:pt x="3430588" y="3765551"/>
                </a:lnTo>
                <a:lnTo>
                  <a:pt x="3430588" y="2920423"/>
                </a:lnTo>
                <a:lnTo>
                  <a:pt x="3355976" y="3582988"/>
                </a:lnTo>
                <a:lnTo>
                  <a:pt x="3349626" y="3603625"/>
                </a:lnTo>
                <a:lnTo>
                  <a:pt x="3348038" y="3624263"/>
                </a:lnTo>
                <a:lnTo>
                  <a:pt x="3338514" y="3643313"/>
                </a:lnTo>
                <a:lnTo>
                  <a:pt x="3328988" y="3663950"/>
                </a:lnTo>
                <a:lnTo>
                  <a:pt x="3317876" y="3678238"/>
                </a:lnTo>
                <a:lnTo>
                  <a:pt x="3305176" y="3695700"/>
                </a:lnTo>
                <a:lnTo>
                  <a:pt x="3290888" y="3711575"/>
                </a:lnTo>
                <a:lnTo>
                  <a:pt x="3275014" y="3722688"/>
                </a:lnTo>
                <a:lnTo>
                  <a:pt x="3260726" y="3735388"/>
                </a:lnTo>
                <a:lnTo>
                  <a:pt x="3243262" y="3746500"/>
                </a:lnTo>
                <a:lnTo>
                  <a:pt x="3222626" y="3756025"/>
                </a:lnTo>
                <a:lnTo>
                  <a:pt x="3203576" y="3762375"/>
                </a:lnTo>
                <a:lnTo>
                  <a:pt x="3182938" y="3768725"/>
                </a:lnTo>
                <a:lnTo>
                  <a:pt x="3162300" y="3771900"/>
                </a:lnTo>
                <a:lnTo>
                  <a:pt x="3141662" y="3771900"/>
                </a:lnTo>
                <a:lnTo>
                  <a:pt x="3121026" y="3771900"/>
                </a:lnTo>
                <a:lnTo>
                  <a:pt x="3097214" y="3765550"/>
                </a:lnTo>
                <a:lnTo>
                  <a:pt x="3078162" y="3759200"/>
                </a:lnTo>
                <a:lnTo>
                  <a:pt x="3057526" y="3752850"/>
                </a:lnTo>
                <a:lnTo>
                  <a:pt x="3040062" y="3744913"/>
                </a:lnTo>
                <a:lnTo>
                  <a:pt x="3022600" y="3732213"/>
                </a:lnTo>
                <a:lnTo>
                  <a:pt x="3003550" y="3721100"/>
                </a:lnTo>
                <a:lnTo>
                  <a:pt x="2989263" y="3705225"/>
                </a:lnTo>
                <a:lnTo>
                  <a:pt x="2976563" y="3690938"/>
                </a:lnTo>
                <a:lnTo>
                  <a:pt x="2965450" y="3671888"/>
                </a:lnTo>
                <a:lnTo>
                  <a:pt x="2952750" y="3657600"/>
                </a:lnTo>
                <a:lnTo>
                  <a:pt x="2947988" y="3636963"/>
                </a:lnTo>
                <a:lnTo>
                  <a:pt x="2938463" y="3619500"/>
                </a:lnTo>
                <a:lnTo>
                  <a:pt x="2935288" y="3597275"/>
                </a:lnTo>
                <a:lnTo>
                  <a:pt x="2932113" y="3576638"/>
                </a:lnTo>
                <a:lnTo>
                  <a:pt x="2928938" y="3556000"/>
                </a:lnTo>
                <a:lnTo>
                  <a:pt x="2932113" y="3532188"/>
                </a:lnTo>
                <a:lnTo>
                  <a:pt x="3051176" y="2478087"/>
                </a:lnTo>
                <a:lnTo>
                  <a:pt x="3054350" y="2457450"/>
                </a:lnTo>
                <a:lnTo>
                  <a:pt x="3060700" y="2436812"/>
                </a:lnTo>
                <a:lnTo>
                  <a:pt x="3070226" y="2416175"/>
                </a:lnTo>
                <a:lnTo>
                  <a:pt x="3078162" y="2397125"/>
                </a:lnTo>
                <a:lnTo>
                  <a:pt x="3087688" y="2379662"/>
                </a:lnTo>
                <a:lnTo>
                  <a:pt x="3101976" y="2365375"/>
                </a:lnTo>
                <a:lnTo>
                  <a:pt x="3114676" y="2349500"/>
                </a:lnTo>
                <a:lnTo>
                  <a:pt x="3128962" y="2335212"/>
                </a:lnTo>
                <a:lnTo>
                  <a:pt x="3148014" y="2322512"/>
                </a:lnTo>
                <a:lnTo>
                  <a:pt x="3165476" y="2314575"/>
                </a:lnTo>
                <a:lnTo>
                  <a:pt x="3182938" y="2305050"/>
                </a:lnTo>
                <a:lnTo>
                  <a:pt x="3203576" y="2298700"/>
                </a:lnTo>
                <a:lnTo>
                  <a:pt x="3222626" y="2293937"/>
                </a:lnTo>
                <a:lnTo>
                  <a:pt x="3243262" y="2290762"/>
                </a:lnTo>
                <a:lnTo>
                  <a:pt x="3260726" y="2290762"/>
                </a:lnTo>
                <a:lnTo>
                  <a:pt x="3273426" y="2284412"/>
                </a:lnTo>
                <a:lnTo>
                  <a:pt x="3294064" y="2281237"/>
                </a:lnTo>
                <a:lnTo>
                  <a:pt x="3314700" y="2274887"/>
                </a:lnTo>
                <a:lnTo>
                  <a:pt x="3690474" y="2234675"/>
                </a:lnTo>
                <a:lnTo>
                  <a:pt x="3667126" y="2144713"/>
                </a:lnTo>
                <a:lnTo>
                  <a:pt x="3609976" y="1931988"/>
                </a:lnTo>
                <a:lnTo>
                  <a:pt x="3582988" y="1827213"/>
                </a:lnTo>
                <a:lnTo>
                  <a:pt x="3549650" y="1722437"/>
                </a:lnTo>
                <a:lnTo>
                  <a:pt x="3514726" y="1620837"/>
                </a:lnTo>
                <a:lnTo>
                  <a:pt x="3475038" y="1525587"/>
                </a:lnTo>
                <a:lnTo>
                  <a:pt x="3459802" y="1481266"/>
                </a:lnTo>
                <a:lnTo>
                  <a:pt x="3457576" y="1484313"/>
                </a:lnTo>
                <a:lnTo>
                  <a:pt x="3406776" y="1570038"/>
                </a:lnTo>
                <a:lnTo>
                  <a:pt x="3359150" y="1660525"/>
                </a:lnTo>
                <a:lnTo>
                  <a:pt x="3341750" y="1690108"/>
                </a:lnTo>
                <a:lnTo>
                  <a:pt x="3341688" y="1690688"/>
                </a:lnTo>
                <a:lnTo>
                  <a:pt x="3328988" y="1717675"/>
                </a:lnTo>
                <a:lnTo>
                  <a:pt x="3317876" y="1744663"/>
                </a:lnTo>
                <a:lnTo>
                  <a:pt x="3297238" y="1765300"/>
                </a:lnTo>
                <a:lnTo>
                  <a:pt x="3275014" y="1782763"/>
                </a:lnTo>
                <a:lnTo>
                  <a:pt x="3249614" y="1797050"/>
                </a:lnTo>
                <a:lnTo>
                  <a:pt x="3219450" y="1806575"/>
                </a:lnTo>
                <a:lnTo>
                  <a:pt x="2603954" y="1993900"/>
                </a:lnTo>
                <a:lnTo>
                  <a:pt x="2606676" y="1993900"/>
                </a:lnTo>
                <a:lnTo>
                  <a:pt x="2619376" y="1993900"/>
                </a:lnTo>
                <a:lnTo>
                  <a:pt x="2633663" y="2000250"/>
                </a:lnTo>
                <a:lnTo>
                  <a:pt x="2646363" y="2006600"/>
                </a:lnTo>
                <a:lnTo>
                  <a:pt x="2654300" y="2016125"/>
                </a:lnTo>
                <a:lnTo>
                  <a:pt x="2663826" y="2024063"/>
                </a:lnTo>
                <a:lnTo>
                  <a:pt x="2670176" y="2036763"/>
                </a:lnTo>
                <a:lnTo>
                  <a:pt x="2671763" y="2047875"/>
                </a:lnTo>
                <a:lnTo>
                  <a:pt x="2674938" y="2063751"/>
                </a:lnTo>
                <a:lnTo>
                  <a:pt x="2671763" y="2074863"/>
                </a:lnTo>
                <a:lnTo>
                  <a:pt x="2670176" y="2087563"/>
                </a:lnTo>
                <a:lnTo>
                  <a:pt x="2663826" y="2098676"/>
                </a:lnTo>
                <a:lnTo>
                  <a:pt x="2654300" y="2111375"/>
                </a:lnTo>
                <a:lnTo>
                  <a:pt x="3027362" y="2111375"/>
                </a:lnTo>
                <a:lnTo>
                  <a:pt x="3040062" y="2111375"/>
                </a:lnTo>
                <a:lnTo>
                  <a:pt x="3054350" y="2114550"/>
                </a:lnTo>
                <a:lnTo>
                  <a:pt x="3063876" y="2119313"/>
                </a:lnTo>
                <a:lnTo>
                  <a:pt x="3074988" y="2128838"/>
                </a:lnTo>
                <a:lnTo>
                  <a:pt x="3084514" y="2141538"/>
                </a:lnTo>
                <a:lnTo>
                  <a:pt x="3090862" y="2149475"/>
                </a:lnTo>
                <a:lnTo>
                  <a:pt x="3094038" y="2165350"/>
                </a:lnTo>
                <a:lnTo>
                  <a:pt x="3094038" y="2176463"/>
                </a:lnTo>
                <a:lnTo>
                  <a:pt x="3094038" y="2192338"/>
                </a:lnTo>
                <a:lnTo>
                  <a:pt x="3090862" y="2203450"/>
                </a:lnTo>
                <a:lnTo>
                  <a:pt x="3084514" y="2216150"/>
                </a:lnTo>
                <a:lnTo>
                  <a:pt x="3074988" y="2224088"/>
                </a:lnTo>
                <a:lnTo>
                  <a:pt x="3063876" y="2233613"/>
                </a:lnTo>
                <a:lnTo>
                  <a:pt x="3054350" y="2239963"/>
                </a:lnTo>
                <a:lnTo>
                  <a:pt x="3040062" y="2243138"/>
                </a:lnTo>
                <a:lnTo>
                  <a:pt x="3027362" y="2244725"/>
                </a:lnTo>
                <a:lnTo>
                  <a:pt x="2857501" y="2244725"/>
                </a:lnTo>
                <a:lnTo>
                  <a:pt x="2857501" y="3765551"/>
                </a:lnTo>
                <a:lnTo>
                  <a:pt x="2857501" y="3779838"/>
                </a:lnTo>
                <a:lnTo>
                  <a:pt x="2851151" y="3792538"/>
                </a:lnTo>
                <a:lnTo>
                  <a:pt x="2846388" y="3803651"/>
                </a:lnTo>
                <a:lnTo>
                  <a:pt x="2836863" y="3813176"/>
                </a:lnTo>
                <a:lnTo>
                  <a:pt x="2827338" y="3821113"/>
                </a:lnTo>
                <a:lnTo>
                  <a:pt x="2816226" y="3827463"/>
                </a:lnTo>
                <a:lnTo>
                  <a:pt x="2803526" y="3833813"/>
                </a:lnTo>
                <a:lnTo>
                  <a:pt x="2789238" y="3833813"/>
                </a:lnTo>
                <a:lnTo>
                  <a:pt x="2776538" y="3833813"/>
                </a:lnTo>
                <a:lnTo>
                  <a:pt x="2765426" y="3827463"/>
                </a:lnTo>
                <a:lnTo>
                  <a:pt x="2752726" y="3821113"/>
                </a:lnTo>
                <a:lnTo>
                  <a:pt x="2741613" y="3813176"/>
                </a:lnTo>
                <a:lnTo>
                  <a:pt x="2735263" y="3803651"/>
                </a:lnTo>
                <a:lnTo>
                  <a:pt x="2728913" y="3792538"/>
                </a:lnTo>
                <a:lnTo>
                  <a:pt x="2722563" y="3779838"/>
                </a:lnTo>
                <a:lnTo>
                  <a:pt x="2722563" y="3765551"/>
                </a:lnTo>
                <a:lnTo>
                  <a:pt x="2722563" y="2244725"/>
                </a:lnTo>
                <a:lnTo>
                  <a:pt x="274638" y="2244725"/>
                </a:lnTo>
                <a:lnTo>
                  <a:pt x="274638" y="3765551"/>
                </a:lnTo>
                <a:lnTo>
                  <a:pt x="271463" y="3779838"/>
                </a:lnTo>
                <a:lnTo>
                  <a:pt x="268288" y="3792538"/>
                </a:lnTo>
                <a:lnTo>
                  <a:pt x="263526" y="3803651"/>
                </a:lnTo>
                <a:lnTo>
                  <a:pt x="254000" y="3813176"/>
                </a:lnTo>
                <a:lnTo>
                  <a:pt x="244476" y="3821113"/>
                </a:lnTo>
                <a:lnTo>
                  <a:pt x="233363" y="3827463"/>
                </a:lnTo>
                <a:lnTo>
                  <a:pt x="217488" y="3833813"/>
                </a:lnTo>
                <a:lnTo>
                  <a:pt x="206376" y="3833813"/>
                </a:lnTo>
                <a:lnTo>
                  <a:pt x="190500" y="3833813"/>
                </a:lnTo>
                <a:lnTo>
                  <a:pt x="179388" y="3827463"/>
                </a:lnTo>
                <a:lnTo>
                  <a:pt x="166688" y="3821113"/>
                </a:lnTo>
                <a:lnTo>
                  <a:pt x="158750" y="3813176"/>
                </a:lnTo>
                <a:lnTo>
                  <a:pt x="149226" y="3803651"/>
                </a:lnTo>
                <a:lnTo>
                  <a:pt x="142876" y="3792538"/>
                </a:lnTo>
                <a:lnTo>
                  <a:pt x="139700" y="3779838"/>
                </a:lnTo>
                <a:lnTo>
                  <a:pt x="138113" y="3765551"/>
                </a:lnTo>
                <a:lnTo>
                  <a:pt x="138113" y="2244725"/>
                </a:lnTo>
                <a:lnTo>
                  <a:pt x="68263" y="2244725"/>
                </a:lnTo>
                <a:lnTo>
                  <a:pt x="53975" y="2243138"/>
                </a:lnTo>
                <a:lnTo>
                  <a:pt x="41275" y="2239963"/>
                </a:lnTo>
                <a:lnTo>
                  <a:pt x="30163" y="2233613"/>
                </a:lnTo>
                <a:lnTo>
                  <a:pt x="20638" y="2224088"/>
                </a:lnTo>
                <a:lnTo>
                  <a:pt x="12700" y="2216150"/>
                </a:lnTo>
                <a:lnTo>
                  <a:pt x="6350" y="2203450"/>
                </a:lnTo>
                <a:lnTo>
                  <a:pt x="0" y="2192338"/>
                </a:lnTo>
                <a:lnTo>
                  <a:pt x="0" y="2176463"/>
                </a:lnTo>
                <a:lnTo>
                  <a:pt x="0" y="2165350"/>
                </a:lnTo>
                <a:lnTo>
                  <a:pt x="6350" y="2149475"/>
                </a:lnTo>
                <a:lnTo>
                  <a:pt x="12700" y="2141538"/>
                </a:lnTo>
                <a:lnTo>
                  <a:pt x="20638" y="2128838"/>
                </a:lnTo>
                <a:lnTo>
                  <a:pt x="30163" y="2119313"/>
                </a:lnTo>
                <a:lnTo>
                  <a:pt x="41275" y="2114550"/>
                </a:lnTo>
                <a:lnTo>
                  <a:pt x="53975" y="2111375"/>
                </a:lnTo>
                <a:lnTo>
                  <a:pt x="68263" y="2111375"/>
                </a:lnTo>
                <a:lnTo>
                  <a:pt x="1738313" y="2111375"/>
                </a:lnTo>
                <a:lnTo>
                  <a:pt x="1731963" y="2098676"/>
                </a:lnTo>
                <a:lnTo>
                  <a:pt x="1722438" y="2087563"/>
                </a:lnTo>
                <a:lnTo>
                  <a:pt x="1719263" y="2074863"/>
                </a:lnTo>
                <a:lnTo>
                  <a:pt x="1719263" y="2063751"/>
                </a:lnTo>
                <a:lnTo>
                  <a:pt x="1719263" y="2062529"/>
                </a:lnTo>
                <a:lnTo>
                  <a:pt x="1690688" y="2057400"/>
                </a:lnTo>
                <a:lnTo>
                  <a:pt x="1677988" y="2051050"/>
                </a:lnTo>
                <a:lnTo>
                  <a:pt x="1666875" y="2039937"/>
                </a:lnTo>
                <a:lnTo>
                  <a:pt x="1639888" y="2009775"/>
                </a:lnTo>
                <a:lnTo>
                  <a:pt x="1617662" y="1970087"/>
                </a:lnTo>
                <a:lnTo>
                  <a:pt x="1597025" y="1928812"/>
                </a:lnTo>
                <a:lnTo>
                  <a:pt x="1565275" y="1854200"/>
                </a:lnTo>
                <a:lnTo>
                  <a:pt x="1552575" y="1820862"/>
                </a:lnTo>
                <a:lnTo>
                  <a:pt x="1484312" y="1576387"/>
                </a:lnTo>
                <a:lnTo>
                  <a:pt x="1444625" y="1443037"/>
                </a:lnTo>
                <a:lnTo>
                  <a:pt x="1412875" y="1311274"/>
                </a:lnTo>
                <a:lnTo>
                  <a:pt x="1385888" y="1192212"/>
                </a:lnTo>
                <a:lnTo>
                  <a:pt x="1373188" y="1138237"/>
                </a:lnTo>
                <a:lnTo>
                  <a:pt x="1366838" y="1090612"/>
                </a:lnTo>
                <a:lnTo>
                  <a:pt x="1365250" y="1047749"/>
                </a:lnTo>
                <a:lnTo>
                  <a:pt x="1365250" y="1015999"/>
                </a:lnTo>
                <a:lnTo>
                  <a:pt x="1370012" y="989012"/>
                </a:lnTo>
                <a:lnTo>
                  <a:pt x="1376362" y="979487"/>
                </a:lnTo>
                <a:lnTo>
                  <a:pt x="1379538" y="973137"/>
                </a:lnTo>
                <a:lnTo>
                  <a:pt x="1460500" y="935037"/>
                </a:lnTo>
                <a:lnTo>
                  <a:pt x="1738957" y="2015573"/>
                </a:lnTo>
                <a:lnTo>
                  <a:pt x="1749426" y="2006600"/>
                </a:lnTo>
                <a:lnTo>
                  <a:pt x="1758950" y="2000250"/>
                </a:lnTo>
                <a:lnTo>
                  <a:pt x="1773238" y="1993900"/>
                </a:lnTo>
                <a:lnTo>
                  <a:pt x="1785938" y="1993900"/>
                </a:lnTo>
                <a:lnTo>
                  <a:pt x="2264305" y="1993900"/>
                </a:lnTo>
                <a:lnTo>
                  <a:pt x="2257426" y="1985963"/>
                </a:lnTo>
                <a:lnTo>
                  <a:pt x="2244726" y="1958975"/>
                </a:lnTo>
                <a:lnTo>
                  <a:pt x="2236788" y="1928813"/>
                </a:lnTo>
                <a:lnTo>
                  <a:pt x="2233613" y="1898650"/>
                </a:lnTo>
                <a:lnTo>
                  <a:pt x="2236788" y="1868488"/>
                </a:lnTo>
                <a:lnTo>
                  <a:pt x="2244726" y="1839913"/>
                </a:lnTo>
                <a:lnTo>
                  <a:pt x="2260600" y="1812925"/>
                </a:lnTo>
                <a:lnTo>
                  <a:pt x="2278063" y="1792288"/>
                </a:lnTo>
                <a:lnTo>
                  <a:pt x="2301876" y="1773238"/>
                </a:lnTo>
                <a:lnTo>
                  <a:pt x="2328863" y="1758950"/>
                </a:lnTo>
                <a:lnTo>
                  <a:pt x="2359026" y="1749425"/>
                </a:lnTo>
                <a:lnTo>
                  <a:pt x="3084708" y="1528565"/>
                </a:lnTo>
                <a:lnTo>
                  <a:pt x="3311526" y="1152524"/>
                </a:lnTo>
                <a:lnTo>
                  <a:pt x="3349626" y="1084262"/>
                </a:lnTo>
                <a:lnTo>
                  <a:pt x="3368676" y="1050924"/>
                </a:lnTo>
                <a:lnTo>
                  <a:pt x="3389314" y="1017587"/>
                </a:lnTo>
                <a:lnTo>
                  <a:pt x="3413126" y="989012"/>
                </a:lnTo>
                <a:lnTo>
                  <a:pt x="3436938" y="958849"/>
                </a:lnTo>
                <a:lnTo>
                  <a:pt x="3467100" y="935037"/>
                </a:lnTo>
                <a:lnTo>
                  <a:pt x="3467392" y="934856"/>
                </a:lnTo>
                <a:lnTo>
                  <a:pt x="3475038" y="925512"/>
                </a:lnTo>
                <a:lnTo>
                  <a:pt x="3490912" y="911224"/>
                </a:lnTo>
                <a:lnTo>
                  <a:pt x="3505200" y="895349"/>
                </a:lnTo>
                <a:lnTo>
                  <a:pt x="3522244" y="882567"/>
                </a:lnTo>
                <a:lnTo>
                  <a:pt x="3517900" y="884237"/>
                </a:lnTo>
                <a:lnTo>
                  <a:pt x="3475038" y="895350"/>
                </a:lnTo>
                <a:lnTo>
                  <a:pt x="3433762" y="901700"/>
                </a:lnTo>
                <a:lnTo>
                  <a:pt x="3389314" y="908050"/>
                </a:lnTo>
                <a:lnTo>
                  <a:pt x="3344862" y="904875"/>
                </a:lnTo>
                <a:lnTo>
                  <a:pt x="3302000" y="901700"/>
                </a:lnTo>
                <a:lnTo>
                  <a:pt x="3257550" y="890587"/>
                </a:lnTo>
                <a:lnTo>
                  <a:pt x="3213100" y="877887"/>
                </a:lnTo>
                <a:lnTo>
                  <a:pt x="3171826" y="857250"/>
                </a:lnTo>
                <a:lnTo>
                  <a:pt x="3128962" y="836612"/>
                </a:lnTo>
                <a:lnTo>
                  <a:pt x="3094038" y="809625"/>
                </a:lnTo>
                <a:lnTo>
                  <a:pt x="3060700" y="779462"/>
                </a:lnTo>
                <a:lnTo>
                  <a:pt x="3030538" y="749300"/>
                </a:lnTo>
                <a:lnTo>
                  <a:pt x="3003550" y="714375"/>
                </a:lnTo>
                <a:lnTo>
                  <a:pt x="2979738" y="677862"/>
                </a:lnTo>
                <a:lnTo>
                  <a:pt x="2962276" y="639762"/>
                </a:lnTo>
                <a:lnTo>
                  <a:pt x="2944813" y="596900"/>
                </a:lnTo>
                <a:lnTo>
                  <a:pt x="2932113" y="555625"/>
                </a:lnTo>
                <a:lnTo>
                  <a:pt x="2925763" y="514350"/>
                </a:lnTo>
                <a:lnTo>
                  <a:pt x="2922588" y="468312"/>
                </a:lnTo>
                <a:lnTo>
                  <a:pt x="2922588" y="427037"/>
                </a:lnTo>
                <a:lnTo>
                  <a:pt x="2925763" y="382587"/>
                </a:lnTo>
                <a:lnTo>
                  <a:pt x="2938463" y="338137"/>
                </a:lnTo>
                <a:lnTo>
                  <a:pt x="2952750" y="292100"/>
                </a:lnTo>
                <a:lnTo>
                  <a:pt x="2971800" y="250825"/>
                </a:lnTo>
                <a:lnTo>
                  <a:pt x="2992438" y="212725"/>
                </a:lnTo>
                <a:lnTo>
                  <a:pt x="3019426" y="173037"/>
                </a:lnTo>
                <a:lnTo>
                  <a:pt x="3048000" y="141287"/>
                </a:lnTo>
                <a:lnTo>
                  <a:pt x="3078162" y="111125"/>
                </a:lnTo>
                <a:lnTo>
                  <a:pt x="3114676" y="84137"/>
                </a:lnTo>
                <a:lnTo>
                  <a:pt x="3149600" y="60325"/>
                </a:lnTo>
                <a:lnTo>
                  <a:pt x="3189288" y="41275"/>
                </a:lnTo>
                <a:lnTo>
                  <a:pt x="3230562" y="23812"/>
                </a:lnTo>
                <a:lnTo>
                  <a:pt x="3273426" y="12700"/>
                </a:lnTo>
                <a:lnTo>
                  <a:pt x="3314700" y="6350"/>
                </a:lnTo>
                <a:lnTo>
                  <a:pt x="335915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9633055" y="9554114"/>
            <a:ext cx="1345215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200" dirty="0">
                <a:latin typeface="+mn-ea"/>
              </a:rPr>
              <a:t>监控可视化</a:t>
            </a:r>
            <a:endParaRPr lang="zh-CN" altLang="en-US" sz="1200" dirty="0">
              <a:latin typeface="+mn-ea"/>
            </a:endParaRPr>
          </a:p>
        </p:txBody>
      </p:sp>
      <p:cxnSp>
        <p:nvCxnSpPr>
          <p:cNvPr id="102" name="直接连接符 101"/>
          <p:cNvCxnSpPr/>
          <p:nvPr/>
        </p:nvCxnSpPr>
        <p:spPr>
          <a:xfrm>
            <a:off x="116840" y="6603365"/>
            <a:ext cx="11927840" cy="273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8532810" y="1759646"/>
            <a:ext cx="2721666" cy="2016166"/>
            <a:chOff x="-6229200" y="1473170"/>
            <a:chExt cx="1896069" cy="1661730"/>
          </a:xfrm>
        </p:grpSpPr>
        <p:sp>
          <p:nvSpPr>
            <p:cNvPr id="30" name="矩形 29"/>
            <p:cNvSpPr/>
            <p:nvPr>
              <p:custDataLst>
                <p:tags r:id="rId1"/>
              </p:custDataLst>
            </p:nvPr>
          </p:nvSpPr>
          <p:spPr>
            <a:xfrm>
              <a:off x="-6229200" y="1473170"/>
              <a:ext cx="1896069" cy="1661730"/>
            </a:xfrm>
            <a:prstGeom prst="rect">
              <a:avLst/>
            </a:prstGeom>
            <a:gradFill flip="none" rotWithShape="1">
              <a:gsLst>
                <a:gs pos="64000">
                  <a:srgbClr val="ECECEC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9050">
              <a:noFill/>
            </a:ln>
            <a:effectLst>
              <a:outerShdw blurRad="127000" dist="381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>
              <p:custDataLst>
                <p:tags r:id="rId2"/>
              </p:custDataLst>
            </p:nvPr>
          </p:nvSpPr>
          <p:spPr>
            <a:xfrm>
              <a:off x="-6129957" y="1573167"/>
              <a:ext cx="1697582" cy="146173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801321" y="1759646"/>
            <a:ext cx="2721666" cy="2016166"/>
          </a:xfrm>
          <a:prstGeom prst="rect">
            <a:avLst/>
          </a:prstGeom>
          <a:gradFill flip="none" rotWithShape="1">
            <a:gsLst>
              <a:gs pos="64000">
                <a:srgbClr val="ECECEC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noFill/>
          </a:ln>
          <a:effectLst>
            <a:outerShdw blurRad="127000" dist="38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4"/>
            </p:custDataLst>
          </p:nvPr>
        </p:nvSpPr>
        <p:spPr>
          <a:xfrm>
            <a:off x="943777" y="1880971"/>
            <a:ext cx="2436752" cy="177351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6145789" y="4063467"/>
            <a:ext cx="2721666" cy="2016166"/>
            <a:chOff x="-6229200" y="1473170"/>
            <a:chExt cx="1896069" cy="1661730"/>
          </a:xfrm>
        </p:grpSpPr>
        <p:sp>
          <p:nvSpPr>
            <p:cNvPr id="40" name="矩形 39"/>
            <p:cNvSpPr/>
            <p:nvPr>
              <p:custDataLst>
                <p:tags r:id="rId5"/>
              </p:custDataLst>
            </p:nvPr>
          </p:nvSpPr>
          <p:spPr>
            <a:xfrm>
              <a:off x="-6229200" y="1473170"/>
              <a:ext cx="1896069" cy="1661730"/>
            </a:xfrm>
            <a:prstGeom prst="rect">
              <a:avLst/>
            </a:prstGeom>
            <a:gradFill flip="none" rotWithShape="1">
              <a:gsLst>
                <a:gs pos="64000">
                  <a:srgbClr val="ECECEC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9050">
              <a:noFill/>
            </a:ln>
            <a:effectLst>
              <a:outerShdw blurRad="127000" dist="381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>
              <p:custDataLst>
                <p:tags r:id="rId6"/>
              </p:custDataLst>
            </p:nvPr>
          </p:nvSpPr>
          <p:spPr>
            <a:xfrm>
              <a:off x="-6129957" y="1573167"/>
              <a:ext cx="1697582" cy="146173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298197" y="4063467"/>
            <a:ext cx="2721666" cy="2016166"/>
            <a:chOff x="-6229200" y="1473170"/>
            <a:chExt cx="1896069" cy="1661730"/>
          </a:xfrm>
        </p:grpSpPr>
        <p:sp>
          <p:nvSpPr>
            <p:cNvPr id="45" name="矩形 44"/>
            <p:cNvSpPr/>
            <p:nvPr>
              <p:custDataLst>
                <p:tags r:id="rId7"/>
              </p:custDataLst>
            </p:nvPr>
          </p:nvSpPr>
          <p:spPr>
            <a:xfrm>
              <a:off x="-6229200" y="1473170"/>
              <a:ext cx="1896069" cy="1661730"/>
            </a:xfrm>
            <a:prstGeom prst="rect">
              <a:avLst/>
            </a:prstGeom>
            <a:gradFill flip="none" rotWithShape="1">
              <a:gsLst>
                <a:gs pos="64000">
                  <a:srgbClr val="ECECEC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9050">
              <a:noFill/>
            </a:ln>
            <a:effectLst>
              <a:outerShdw blurRad="127000" dist="381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>
              <p:custDataLst>
                <p:tags r:id="rId8"/>
              </p:custDataLst>
            </p:nvPr>
          </p:nvSpPr>
          <p:spPr>
            <a:xfrm>
              <a:off x="-6129957" y="1573167"/>
              <a:ext cx="1697582" cy="146173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TextBox 5"/>
          <p:cNvSpPr txBox="1"/>
          <p:nvPr>
            <p:custDataLst>
              <p:tags r:id="rId9"/>
            </p:custDataLst>
          </p:nvPr>
        </p:nvSpPr>
        <p:spPr>
          <a:xfrm>
            <a:off x="9063823" y="5047217"/>
            <a:ext cx="2207032" cy="220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大赛官网可以找到相关学习资料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52" name="TextBox 5"/>
          <p:cNvSpPr txBox="1"/>
          <p:nvPr>
            <p:custDataLst>
              <p:tags r:id="rId10"/>
            </p:custDataLst>
          </p:nvPr>
        </p:nvSpPr>
        <p:spPr>
          <a:xfrm>
            <a:off x="607695" y="4742180"/>
            <a:ext cx="2385695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《新一代5G网络-从原理到应用》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《新一代5G网络-全网部署与优化》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《新基建-5G站点设计建设技术》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92194" y="1191047"/>
            <a:ext cx="10504805" cy="415925"/>
            <a:chOff x="594377" y="1494758"/>
            <a:chExt cx="7881682" cy="311953"/>
          </a:xfrm>
        </p:grpSpPr>
        <p:sp>
          <p:nvSpPr>
            <p:cNvPr id="54" name="圆角矩形 53"/>
            <p:cNvSpPr/>
            <p:nvPr>
              <p:custDataLst>
                <p:tags r:id="rId11"/>
              </p:custDataLst>
            </p:nvPr>
          </p:nvSpPr>
          <p:spPr>
            <a:xfrm>
              <a:off x="594377" y="1494758"/>
              <a:ext cx="7881682" cy="311953"/>
            </a:xfrm>
            <a:prstGeom prst="roundRect">
              <a:avLst/>
            </a:prstGeom>
            <a:solidFill>
              <a:srgbClr val="0070C0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01600" dist="254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581592" y="1538574"/>
              <a:ext cx="4460395" cy="2247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/>
            <a:p>
              <a:pPr algn="ctr">
                <a:buClrTx/>
                <a:buSzTx/>
                <a:buFontTx/>
              </a:pPr>
              <a:r>
                <a:rPr lang="zh-CN" altLang="en-US" sz="1900" b="1" cap="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虚拟仿真实训平台：</a:t>
              </a:r>
              <a:r>
                <a:rPr lang="zh-CN" altLang="en-US" sz="1900" b="1" cap="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微软雅黑" panose="020B0503020204020204" charset="-122"/>
                </a:rPr>
                <a:t>报名审核通过后发放练习账号</a:t>
              </a:r>
              <a:endParaRPr lang="zh-CN" altLang="en-US" sz="1900" b="1" cap="all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微软雅黑" panose="020B0503020204020204" charset="-122"/>
              </a:endParaRPr>
            </a:p>
            <a:p>
              <a:pPr algn="ctr"/>
              <a:endParaRPr lang="en-US" altLang="zh-CN" sz="1900" b="1" cap="all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endParaRPr>
            </a:p>
          </p:txBody>
        </p:sp>
        <p:sp>
          <p:nvSpPr>
            <p:cNvPr id="56" name="任意多边形 55"/>
            <p:cNvSpPr/>
            <p:nvPr>
              <p:custDataLst>
                <p:tags r:id="rId13"/>
              </p:custDataLst>
            </p:nvPr>
          </p:nvSpPr>
          <p:spPr>
            <a:xfrm rot="8100000">
              <a:off x="720696" y="1588006"/>
              <a:ext cx="125669" cy="1256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93153" y="4061643"/>
            <a:ext cx="2226766" cy="416208"/>
            <a:chOff x="603196" y="3180076"/>
            <a:chExt cx="1670727" cy="312165"/>
          </a:xfrm>
        </p:grpSpPr>
        <p:sp>
          <p:nvSpPr>
            <p:cNvPr id="62" name="圆角矩形 61"/>
            <p:cNvSpPr/>
            <p:nvPr>
              <p:custDataLst>
                <p:tags r:id="rId14"/>
              </p:custDataLst>
            </p:nvPr>
          </p:nvSpPr>
          <p:spPr>
            <a:xfrm>
              <a:off x="603196" y="3180076"/>
              <a:ext cx="1670727" cy="312165"/>
            </a:xfrm>
            <a:prstGeom prst="roundRect">
              <a:avLst/>
            </a:prstGeom>
            <a:solidFill>
              <a:srgbClr val="0070C0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01600" dist="254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80677" y="3223695"/>
              <a:ext cx="1115764" cy="2249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/>
            <a:p>
              <a:pPr algn="ctr"/>
              <a:r>
                <a:rPr lang="zh-CN" altLang="en-US" sz="1900" b="1" cap="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备赛相关教材</a:t>
              </a:r>
              <a:endParaRPr lang="en-US" altLang="zh-CN" sz="1900" b="1" cap="all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endParaRPr>
            </a:p>
          </p:txBody>
        </p:sp>
        <p:sp>
          <p:nvSpPr>
            <p:cNvPr id="64" name="任意多边形 63"/>
            <p:cNvSpPr/>
            <p:nvPr>
              <p:custDataLst>
                <p:tags r:id="rId16"/>
              </p:custDataLst>
            </p:nvPr>
          </p:nvSpPr>
          <p:spPr>
            <a:xfrm rot="13500000" flipH="1">
              <a:off x="2029342" y="3273324"/>
              <a:ext cx="125669" cy="1256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071421" y="4061643"/>
            <a:ext cx="2226766" cy="416208"/>
            <a:chOff x="6814322" y="3180076"/>
            <a:chExt cx="1670727" cy="312165"/>
          </a:xfrm>
        </p:grpSpPr>
        <p:sp>
          <p:nvSpPr>
            <p:cNvPr id="66" name="圆角矩形 65"/>
            <p:cNvSpPr/>
            <p:nvPr>
              <p:custDataLst>
                <p:tags r:id="rId17"/>
              </p:custDataLst>
            </p:nvPr>
          </p:nvSpPr>
          <p:spPr>
            <a:xfrm>
              <a:off x="6814322" y="3180076"/>
              <a:ext cx="1670727" cy="312165"/>
            </a:xfrm>
            <a:prstGeom prst="roundRect">
              <a:avLst/>
            </a:prstGeom>
            <a:solidFill>
              <a:srgbClr val="0070C0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01600" dist="254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091803" y="3223695"/>
              <a:ext cx="1115764" cy="2249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/>
            <a:p>
              <a:pPr algn="ctr"/>
              <a:r>
                <a:rPr lang="zh-CN" altLang="en-US" sz="1900" b="1" cap="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官网教学视频</a:t>
              </a:r>
              <a:endParaRPr lang="en-US" altLang="zh-CN" sz="1900" b="1" cap="all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endParaRPr>
            </a:p>
          </p:txBody>
        </p:sp>
        <p:sp>
          <p:nvSpPr>
            <p:cNvPr id="68" name="任意多边形 67"/>
            <p:cNvSpPr/>
            <p:nvPr>
              <p:custDataLst>
                <p:tags r:id="rId19"/>
              </p:custDataLst>
            </p:nvPr>
          </p:nvSpPr>
          <p:spPr>
            <a:xfrm rot="8100000">
              <a:off x="6953708" y="3273324"/>
              <a:ext cx="125669" cy="1256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5G全网-原理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440430" y="4558665"/>
            <a:ext cx="768000" cy="1008000"/>
          </a:xfrm>
          <a:prstGeom prst="rect">
            <a:avLst/>
          </a:prstGeom>
        </p:spPr>
      </p:pic>
      <p:pic>
        <p:nvPicPr>
          <p:cNvPr id="7" name="图片 6" descr="5G全网-实训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277360" y="4558665"/>
            <a:ext cx="752326" cy="1008000"/>
          </a:xfrm>
          <a:prstGeom prst="rect">
            <a:avLst/>
          </a:prstGeom>
        </p:spPr>
      </p:pic>
      <p:pic>
        <p:nvPicPr>
          <p:cNvPr id="8" name="图片 7" descr="5G站点-原理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099685" y="4558665"/>
            <a:ext cx="754047" cy="1008000"/>
          </a:xfrm>
          <a:prstGeom prst="rect">
            <a:avLst/>
          </a:prstGeom>
        </p:spPr>
      </p:pic>
      <p:sp>
        <p:nvSpPr>
          <p:cNvPr id="10" name="任意多边形 9"/>
          <p:cNvSpPr/>
          <p:nvPr>
            <p:custDataLst>
              <p:tags r:id="rId26"/>
            </p:custDataLst>
          </p:nvPr>
        </p:nvSpPr>
        <p:spPr>
          <a:xfrm rot="13500000" flipH="1">
            <a:off x="11013369" y="1315404"/>
            <a:ext cx="167554" cy="167493"/>
          </a:xfrm>
          <a:custGeom>
            <a:avLst/>
            <a:gdLst>
              <a:gd name="connsiteX0" fmla="*/ 331554 w 391677"/>
              <a:gd name="connsiteY0" fmla="*/ 60123 h 391677"/>
              <a:gd name="connsiteX1" fmla="*/ 321239 w 391677"/>
              <a:gd name="connsiteY1" fmla="*/ 35219 h 391677"/>
              <a:gd name="connsiteX2" fmla="*/ 356458 w 391677"/>
              <a:gd name="connsiteY2" fmla="*/ 0 h 391677"/>
              <a:gd name="connsiteX3" fmla="*/ 391677 w 391677"/>
              <a:gd name="connsiteY3" fmla="*/ 35219 h 391677"/>
              <a:gd name="connsiteX4" fmla="*/ 356458 w 391677"/>
              <a:gd name="connsiteY4" fmla="*/ 70438 h 391677"/>
              <a:gd name="connsiteX5" fmla="*/ 331554 w 391677"/>
              <a:gd name="connsiteY5" fmla="*/ 60123 h 391677"/>
              <a:gd name="connsiteX6" fmla="*/ 331554 w 391677"/>
              <a:gd name="connsiteY6" fmla="*/ 167202 h 391677"/>
              <a:gd name="connsiteX7" fmla="*/ 321238 w 391677"/>
              <a:gd name="connsiteY7" fmla="*/ 142299 h 391677"/>
              <a:gd name="connsiteX8" fmla="*/ 356457 w 391677"/>
              <a:gd name="connsiteY8" fmla="*/ 107080 h 391677"/>
              <a:gd name="connsiteX9" fmla="*/ 391676 w 391677"/>
              <a:gd name="connsiteY9" fmla="*/ 142299 h 391677"/>
              <a:gd name="connsiteX10" fmla="*/ 356457 w 391677"/>
              <a:gd name="connsiteY10" fmla="*/ 177518 h 391677"/>
              <a:gd name="connsiteX11" fmla="*/ 331554 w 391677"/>
              <a:gd name="connsiteY11" fmla="*/ 167202 h 391677"/>
              <a:gd name="connsiteX12" fmla="*/ 331554 w 391677"/>
              <a:gd name="connsiteY12" fmla="*/ 274282 h 391677"/>
              <a:gd name="connsiteX13" fmla="*/ 321239 w 391677"/>
              <a:gd name="connsiteY13" fmla="*/ 249378 h 391677"/>
              <a:gd name="connsiteX14" fmla="*/ 356458 w 391677"/>
              <a:gd name="connsiteY14" fmla="*/ 214159 h 391677"/>
              <a:gd name="connsiteX15" fmla="*/ 391677 w 391677"/>
              <a:gd name="connsiteY15" fmla="*/ 249378 h 391677"/>
              <a:gd name="connsiteX16" fmla="*/ 356458 w 391677"/>
              <a:gd name="connsiteY16" fmla="*/ 284597 h 391677"/>
              <a:gd name="connsiteX17" fmla="*/ 331554 w 391677"/>
              <a:gd name="connsiteY17" fmla="*/ 274282 h 391677"/>
              <a:gd name="connsiteX18" fmla="*/ 331554 w 391677"/>
              <a:gd name="connsiteY18" fmla="*/ 381362 h 391677"/>
              <a:gd name="connsiteX19" fmla="*/ 321239 w 391677"/>
              <a:gd name="connsiteY19" fmla="*/ 356458 h 391677"/>
              <a:gd name="connsiteX20" fmla="*/ 356458 w 391677"/>
              <a:gd name="connsiteY20" fmla="*/ 321239 h 391677"/>
              <a:gd name="connsiteX21" fmla="*/ 391677 w 391677"/>
              <a:gd name="connsiteY21" fmla="*/ 356458 h 391677"/>
              <a:gd name="connsiteX22" fmla="*/ 356458 w 391677"/>
              <a:gd name="connsiteY22" fmla="*/ 391677 h 391677"/>
              <a:gd name="connsiteX23" fmla="*/ 331554 w 391677"/>
              <a:gd name="connsiteY23" fmla="*/ 381362 h 391677"/>
              <a:gd name="connsiteX24" fmla="*/ 224474 w 391677"/>
              <a:gd name="connsiteY24" fmla="*/ 381361 h 391677"/>
              <a:gd name="connsiteX25" fmla="*/ 214159 w 391677"/>
              <a:gd name="connsiteY25" fmla="*/ 356457 h 391677"/>
              <a:gd name="connsiteX26" fmla="*/ 249378 w 391677"/>
              <a:gd name="connsiteY26" fmla="*/ 321238 h 391677"/>
              <a:gd name="connsiteX27" fmla="*/ 284597 w 391677"/>
              <a:gd name="connsiteY27" fmla="*/ 356457 h 391677"/>
              <a:gd name="connsiteX28" fmla="*/ 249378 w 391677"/>
              <a:gd name="connsiteY28" fmla="*/ 391676 h 391677"/>
              <a:gd name="connsiteX29" fmla="*/ 224474 w 391677"/>
              <a:gd name="connsiteY29" fmla="*/ 381361 h 391677"/>
              <a:gd name="connsiteX30" fmla="*/ 117395 w 391677"/>
              <a:gd name="connsiteY30" fmla="*/ 381360 h 391677"/>
              <a:gd name="connsiteX31" fmla="*/ 107080 w 391677"/>
              <a:gd name="connsiteY31" fmla="*/ 356456 h 391677"/>
              <a:gd name="connsiteX32" fmla="*/ 142299 w 391677"/>
              <a:gd name="connsiteY32" fmla="*/ 321237 h 391677"/>
              <a:gd name="connsiteX33" fmla="*/ 177518 w 391677"/>
              <a:gd name="connsiteY33" fmla="*/ 356456 h 391677"/>
              <a:gd name="connsiteX34" fmla="*/ 142299 w 391677"/>
              <a:gd name="connsiteY34" fmla="*/ 391675 h 391677"/>
              <a:gd name="connsiteX35" fmla="*/ 117395 w 391677"/>
              <a:gd name="connsiteY35" fmla="*/ 381360 h 391677"/>
              <a:gd name="connsiteX36" fmla="*/ 10316 w 391677"/>
              <a:gd name="connsiteY36" fmla="*/ 381361 h 391677"/>
              <a:gd name="connsiteX37" fmla="*/ 0 w 391677"/>
              <a:gd name="connsiteY37" fmla="*/ 356457 h 391677"/>
              <a:gd name="connsiteX38" fmla="*/ 35219 w 391677"/>
              <a:gd name="connsiteY38" fmla="*/ 321238 h 391677"/>
              <a:gd name="connsiteX39" fmla="*/ 70438 w 391677"/>
              <a:gd name="connsiteY39" fmla="*/ 356457 h 391677"/>
              <a:gd name="connsiteX40" fmla="*/ 35219 w 391677"/>
              <a:gd name="connsiteY40" fmla="*/ 391676 h 391677"/>
              <a:gd name="connsiteX41" fmla="*/ 10316 w 391677"/>
              <a:gd name="connsiteY41" fmla="*/ 381361 h 39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91677" h="391677">
                <a:moveTo>
                  <a:pt x="331554" y="60123"/>
                </a:moveTo>
                <a:cubicBezTo>
                  <a:pt x="325181" y="53750"/>
                  <a:pt x="321239" y="44945"/>
                  <a:pt x="321239" y="35219"/>
                </a:cubicBezTo>
                <a:cubicBezTo>
                  <a:pt x="321239" y="15768"/>
                  <a:pt x="337007" y="0"/>
                  <a:pt x="356458" y="0"/>
                </a:cubicBezTo>
                <a:cubicBezTo>
                  <a:pt x="375909" y="0"/>
                  <a:pt x="391677" y="15768"/>
                  <a:pt x="391677" y="35219"/>
                </a:cubicBezTo>
                <a:cubicBezTo>
                  <a:pt x="391677" y="54670"/>
                  <a:pt x="375909" y="70438"/>
                  <a:pt x="356458" y="70438"/>
                </a:cubicBezTo>
                <a:cubicBezTo>
                  <a:pt x="346732" y="70438"/>
                  <a:pt x="337928" y="66496"/>
                  <a:pt x="331554" y="60123"/>
                </a:cubicBezTo>
                <a:close/>
                <a:moveTo>
                  <a:pt x="331554" y="167202"/>
                </a:moveTo>
                <a:cubicBezTo>
                  <a:pt x="325180" y="160829"/>
                  <a:pt x="321238" y="152024"/>
                  <a:pt x="321238" y="142299"/>
                </a:cubicBezTo>
                <a:cubicBezTo>
                  <a:pt x="321238" y="122848"/>
                  <a:pt x="337006" y="107080"/>
                  <a:pt x="356457" y="107080"/>
                </a:cubicBezTo>
                <a:cubicBezTo>
                  <a:pt x="375908" y="107080"/>
                  <a:pt x="391676" y="122848"/>
                  <a:pt x="391676" y="142299"/>
                </a:cubicBezTo>
                <a:cubicBezTo>
                  <a:pt x="391676" y="161750"/>
                  <a:pt x="375908" y="177518"/>
                  <a:pt x="356457" y="177518"/>
                </a:cubicBezTo>
                <a:cubicBezTo>
                  <a:pt x="346732" y="177518"/>
                  <a:pt x="337927" y="173576"/>
                  <a:pt x="331554" y="167202"/>
                </a:cubicBezTo>
                <a:close/>
                <a:moveTo>
                  <a:pt x="331554" y="274282"/>
                </a:moveTo>
                <a:cubicBezTo>
                  <a:pt x="325181" y="267908"/>
                  <a:pt x="321239" y="259103"/>
                  <a:pt x="321239" y="249378"/>
                </a:cubicBezTo>
                <a:cubicBezTo>
                  <a:pt x="321239" y="229927"/>
                  <a:pt x="337007" y="214159"/>
                  <a:pt x="356458" y="214159"/>
                </a:cubicBezTo>
                <a:cubicBezTo>
                  <a:pt x="375909" y="214159"/>
                  <a:pt x="391677" y="229927"/>
                  <a:pt x="391677" y="249378"/>
                </a:cubicBezTo>
                <a:cubicBezTo>
                  <a:pt x="391677" y="268829"/>
                  <a:pt x="375909" y="284597"/>
                  <a:pt x="356458" y="284597"/>
                </a:cubicBezTo>
                <a:cubicBezTo>
                  <a:pt x="346732" y="284597"/>
                  <a:pt x="337928" y="280655"/>
                  <a:pt x="331554" y="274282"/>
                </a:cubicBezTo>
                <a:close/>
                <a:moveTo>
                  <a:pt x="331554" y="381362"/>
                </a:moveTo>
                <a:cubicBezTo>
                  <a:pt x="325181" y="374988"/>
                  <a:pt x="321239" y="366183"/>
                  <a:pt x="321239" y="356458"/>
                </a:cubicBezTo>
                <a:cubicBezTo>
                  <a:pt x="321239" y="337007"/>
                  <a:pt x="337007" y="321239"/>
                  <a:pt x="356458" y="321239"/>
                </a:cubicBezTo>
                <a:cubicBezTo>
                  <a:pt x="375909" y="321239"/>
                  <a:pt x="391677" y="337007"/>
                  <a:pt x="391677" y="356458"/>
                </a:cubicBezTo>
                <a:cubicBezTo>
                  <a:pt x="391677" y="375909"/>
                  <a:pt x="375909" y="391677"/>
                  <a:pt x="356458" y="391677"/>
                </a:cubicBezTo>
                <a:cubicBezTo>
                  <a:pt x="346732" y="391677"/>
                  <a:pt x="337928" y="387735"/>
                  <a:pt x="331554" y="381362"/>
                </a:cubicBezTo>
                <a:close/>
                <a:moveTo>
                  <a:pt x="224474" y="381361"/>
                </a:moveTo>
                <a:cubicBezTo>
                  <a:pt x="218101" y="374987"/>
                  <a:pt x="214159" y="366182"/>
                  <a:pt x="214159" y="356457"/>
                </a:cubicBezTo>
                <a:cubicBezTo>
                  <a:pt x="214159" y="337006"/>
                  <a:pt x="229927" y="321238"/>
                  <a:pt x="249378" y="321238"/>
                </a:cubicBezTo>
                <a:cubicBezTo>
                  <a:pt x="268829" y="321238"/>
                  <a:pt x="284597" y="337006"/>
                  <a:pt x="284597" y="356457"/>
                </a:cubicBezTo>
                <a:cubicBezTo>
                  <a:pt x="284597" y="375908"/>
                  <a:pt x="268829" y="391676"/>
                  <a:pt x="249378" y="391676"/>
                </a:cubicBezTo>
                <a:cubicBezTo>
                  <a:pt x="239652" y="391676"/>
                  <a:pt x="230848" y="387734"/>
                  <a:pt x="224474" y="381361"/>
                </a:cubicBezTo>
                <a:close/>
                <a:moveTo>
                  <a:pt x="117395" y="381360"/>
                </a:moveTo>
                <a:cubicBezTo>
                  <a:pt x="111022" y="374987"/>
                  <a:pt x="107080" y="366182"/>
                  <a:pt x="107080" y="356456"/>
                </a:cubicBezTo>
                <a:cubicBezTo>
                  <a:pt x="107080" y="337005"/>
                  <a:pt x="122848" y="321237"/>
                  <a:pt x="142299" y="321237"/>
                </a:cubicBezTo>
                <a:cubicBezTo>
                  <a:pt x="161750" y="321237"/>
                  <a:pt x="177518" y="337005"/>
                  <a:pt x="177518" y="356456"/>
                </a:cubicBezTo>
                <a:cubicBezTo>
                  <a:pt x="177518" y="375907"/>
                  <a:pt x="161750" y="391675"/>
                  <a:pt x="142299" y="391675"/>
                </a:cubicBezTo>
                <a:cubicBezTo>
                  <a:pt x="132573" y="391675"/>
                  <a:pt x="123768" y="387733"/>
                  <a:pt x="117395" y="381360"/>
                </a:cubicBezTo>
                <a:close/>
                <a:moveTo>
                  <a:pt x="10316" y="381361"/>
                </a:moveTo>
                <a:cubicBezTo>
                  <a:pt x="3942" y="374987"/>
                  <a:pt x="0" y="366182"/>
                  <a:pt x="0" y="356457"/>
                </a:cubicBezTo>
                <a:cubicBezTo>
                  <a:pt x="0" y="337006"/>
                  <a:pt x="15768" y="321238"/>
                  <a:pt x="35219" y="321238"/>
                </a:cubicBezTo>
                <a:cubicBezTo>
                  <a:pt x="54670" y="321238"/>
                  <a:pt x="70438" y="337006"/>
                  <a:pt x="70438" y="356457"/>
                </a:cubicBezTo>
                <a:cubicBezTo>
                  <a:pt x="70438" y="375908"/>
                  <a:pt x="54670" y="391676"/>
                  <a:pt x="35219" y="391676"/>
                </a:cubicBezTo>
                <a:cubicBezTo>
                  <a:pt x="25494" y="391676"/>
                  <a:pt x="16689" y="387734"/>
                  <a:pt x="10316" y="3813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7"/>
            </p:custDataLst>
          </p:nvPr>
        </p:nvSpPr>
        <p:spPr>
          <a:xfrm>
            <a:off x="4689426" y="1767266"/>
            <a:ext cx="2721666" cy="2016166"/>
          </a:xfrm>
          <a:prstGeom prst="rect">
            <a:avLst/>
          </a:prstGeom>
          <a:gradFill flip="none" rotWithShape="1">
            <a:gsLst>
              <a:gs pos="64000">
                <a:srgbClr val="ECECEC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noFill/>
          </a:ln>
          <a:effectLst>
            <a:outerShdw blurRad="127000" dist="38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8"/>
            </p:custDataLst>
          </p:nvPr>
        </p:nvSpPr>
        <p:spPr>
          <a:xfrm>
            <a:off x="4831882" y="1888591"/>
            <a:ext cx="2436752" cy="177351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843145" y="1888490"/>
            <a:ext cx="2485390" cy="1773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942975" y="1880870"/>
            <a:ext cx="2453005" cy="17519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679815" y="1879600"/>
            <a:ext cx="2432050" cy="18002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280150" y="4185285"/>
            <a:ext cx="2447290" cy="177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4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4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991678" y="1988820"/>
            <a:ext cx="2735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2800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CONTENTS</a:t>
            </a:r>
            <a:endParaRPr lang="en-US" altLang="zh-CN" sz="2800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5688" y="885825"/>
            <a:ext cx="28867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>
                <a:solidFill>
                  <a:schemeClr val="bg1"/>
                </a:solidFill>
                <a:cs typeface="+mn-ea"/>
                <a:sym typeface="+mn-lt"/>
              </a:rPr>
              <a:t>目  录</a:t>
            </a:r>
            <a:endParaRPr lang="zh-CN" altLang="en-US" sz="6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04545" y="3767455"/>
            <a:ext cx="2112645" cy="460375"/>
            <a:chOff x="662" y="8064"/>
            <a:chExt cx="3728" cy="725"/>
          </a:xfrm>
        </p:grpSpPr>
        <p:sp>
          <p:nvSpPr>
            <p:cNvPr id="10" name="文本框 9"/>
            <p:cNvSpPr txBox="1"/>
            <p:nvPr/>
          </p:nvSpPr>
          <p:spPr>
            <a:xfrm>
              <a:off x="1228" y="8064"/>
              <a:ext cx="3162" cy="72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ea"/>
                </a:rPr>
                <a:t>行业背景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ea"/>
              </a:endParaRPr>
            </a:p>
          </p:txBody>
        </p:sp>
        <p:sp>
          <p:nvSpPr>
            <p:cNvPr id="26" name="任意多边形 25"/>
            <p:cNvSpPr>
              <a:spLocks noChangeAspect="1"/>
            </p:cNvSpPr>
            <p:nvPr/>
          </p:nvSpPr>
          <p:spPr>
            <a:xfrm>
              <a:off x="662" y="8127"/>
              <a:ext cx="240" cy="386"/>
            </a:xfrm>
            <a:custGeom>
              <a:avLst/>
              <a:gdLst>
                <a:gd name="connsiteX0" fmla="*/ 677901 w 2374831"/>
                <a:gd name="connsiteY0" fmla="*/ 3412116 h 3819479"/>
                <a:gd name="connsiteX1" fmla="*/ 1644059 w 2374831"/>
                <a:gd name="connsiteY1" fmla="*/ 3412116 h 3819479"/>
                <a:gd name="connsiteX2" fmla="*/ 1644059 w 2374831"/>
                <a:gd name="connsiteY2" fmla="*/ 3636403 h 3819479"/>
                <a:gd name="connsiteX3" fmla="*/ 1452135 w 2374831"/>
                <a:gd name="connsiteY3" fmla="*/ 3636403 h 3819479"/>
                <a:gd name="connsiteX4" fmla="*/ 1406366 w 2374831"/>
                <a:gd name="connsiteY4" fmla="*/ 3819479 h 3819479"/>
                <a:gd name="connsiteX5" fmla="*/ 904644 w 2374831"/>
                <a:gd name="connsiteY5" fmla="*/ 3819479 h 3819479"/>
                <a:gd name="connsiteX6" fmla="*/ 858875 w 2374831"/>
                <a:gd name="connsiteY6" fmla="*/ 3636403 h 3819479"/>
                <a:gd name="connsiteX7" fmla="*/ 677901 w 2374831"/>
                <a:gd name="connsiteY7" fmla="*/ 3636403 h 3819479"/>
                <a:gd name="connsiteX8" fmla="*/ 1210563 w 2374831"/>
                <a:gd name="connsiteY8" fmla="*/ 214813 h 3819479"/>
                <a:gd name="connsiteX9" fmla="*/ 234135 w 2374831"/>
                <a:gd name="connsiteY9" fmla="*/ 1200968 h 3819479"/>
                <a:gd name="connsiteX10" fmla="*/ 530439 w 2374831"/>
                <a:gd name="connsiteY10" fmla="*/ 2356594 h 3819479"/>
                <a:gd name="connsiteX11" fmla="*/ 629422 w 2374831"/>
                <a:gd name="connsiteY11" fmla="*/ 2455121 h 3819479"/>
                <a:gd name="connsiteX12" fmla="*/ 632955 w 2374831"/>
                <a:gd name="connsiteY12" fmla="*/ 2454082 h 3819479"/>
                <a:gd name="connsiteX13" fmla="*/ 634850 w 2374831"/>
                <a:gd name="connsiteY13" fmla="*/ 2460524 h 3819479"/>
                <a:gd name="connsiteX14" fmla="*/ 645415 w 2374831"/>
                <a:gd name="connsiteY14" fmla="*/ 2471041 h 3819479"/>
                <a:gd name="connsiteX15" fmla="*/ 640611 w 2374831"/>
                <a:gd name="connsiteY15" fmla="*/ 2480115 h 3819479"/>
                <a:gd name="connsiteX16" fmla="*/ 825141 w 2374831"/>
                <a:gd name="connsiteY16" fmla="*/ 3107541 h 3819479"/>
                <a:gd name="connsiteX17" fmla="*/ 1520487 w 2374831"/>
                <a:gd name="connsiteY17" fmla="*/ 3107541 h 3819479"/>
                <a:gd name="connsiteX18" fmla="*/ 1697625 w 2374831"/>
                <a:gd name="connsiteY18" fmla="*/ 2505248 h 3819479"/>
                <a:gd name="connsiteX19" fmla="*/ 1694714 w 2374831"/>
                <a:gd name="connsiteY19" fmla="*/ 2499211 h 3819479"/>
                <a:gd name="connsiteX20" fmla="*/ 1701121 w 2374831"/>
                <a:gd name="connsiteY20" fmla="*/ 2493362 h 3819479"/>
                <a:gd name="connsiteX21" fmla="*/ 1703057 w 2374831"/>
                <a:gd name="connsiteY21" fmla="*/ 2486779 h 3819479"/>
                <a:gd name="connsiteX22" fmla="*/ 1707047 w 2374831"/>
                <a:gd name="connsiteY22" fmla="*/ 2487952 h 3819479"/>
                <a:gd name="connsiteX23" fmla="*/ 1814604 w 2374831"/>
                <a:gd name="connsiteY23" fmla="*/ 2389768 h 3819479"/>
                <a:gd name="connsiteX24" fmla="*/ 2146142 w 2374831"/>
                <a:gd name="connsiteY24" fmla="*/ 1237621 h 3819479"/>
                <a:gd name="connsiteX25" fmla="*/ 1210563 w 2374831"/>
                <a:gd name="connsiteY25" fmla="*/ 214813 h 3819479"/>
                <a:gd name="connsiteX26" fmla="*/ 1214591 w 2374831"/>
                <a:gd name="connsiteY26" fmla="*/ 383 h 3819479"/>
                <a:gd name="connsiteX27" fmla="*/ 2356115 w 2374831"/>
                <a:gd name="connsiteY27" fmla="*/ 1191705 h 3819479"/>
                <a:gd name="connsiteX28" fmla="*/ 1940101 w 2374831"/>
                <a:gd name="connsiteY28" fmla="*/ 2566662 h 3819479"/>
                <a:gd name="connsiteX29" fmla="*/ 1858280 w 2374831"/>
                <a:gd name="connsiteY29" fmla="*/ 2636176 h 3819479"/>
                <a:gd name="connsiteX30" fmla="*/ 1662374 w 2374831"/>
                <a:gd name="connsiteY30" fmla="*/ 3302282 h 3819479"/>
                <a:gd name="connsiteX31" fmla="*/ 1642818 w 2374831"/>
                <a:gd name="connsiteY31" fmla="*/ 3296530 h 3819479"/>
                <a:gd name="connsiteX32" fmla="*/ 1642365 w 2374831"/>
                <a:gd name="connsiteY32" fmla="*/ 3298341 h 3819479"/>
                <a:gd name="connsiteX33" fmla="*/ 668645 w 2374831"/>
                <a:gd name="connsiteY33" fmla="*/ 3298341 h 3819479"/>
                <a:gd name="connsiteX34" fmla="*/ 620945 w 2374831"/>
                <a:gd name="connsiteY34" fmla="*/ 3107541 h 3819479"/>
                <a:gd name="connsiteX35" fmla="*/ 625980 w 2374831"/>
                <a:gd name="connsiteY35" fmla="*/ 3107541 h 3819479"/>
                <a:gd name="connsiteX36" fmla="*/ 477257 w 2374831"/>
                <a:gd name="connsiteY36" fmla="*/ 2601865 h 3819479"/>
                <a:gd name="connsiteX37" fmla="*/ 398351 w 2374831"/>
                <a:gd name="connsiteY37" fmla="*/ 2528795 h 3819479"/>
                <a:gd name="connsiteX38" fmla="*/ 25870 w 2374831"/>
                <a:gd name="connsiteY38" fmla="*/ 1147159 h 3819479"/>
                <a:gd name="connsiteX39" fmla="*/ 1214591 w 2374831"/>
                <a:gd name="connsiteY39" fmla="*/ 383 h 381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74831" h="3819479">
                  <a:moveTo>
                    <a:pt x="677901" y="3412116"/>
                  </a:moveTo>
                  <a:lnTo>
                    <a:pt x="1644059" y="3412116"/>
                  </a:lnTo>
                  <a:lnTo>
                    <a:pt x="1644059" y="3636403"/>
                  </a:lnTo>
                  <a:lnTo>
                    <a:pt x="1452135" y="3636403"/>
                  </a:lnTo>
                  <a:lnTo>
                    <a:pt x="1406366" y="3819479"/>
                  </a:lnTo>
                  <a:lnTo>
                    <a:pt x="904644" y="3819479"/>
                  </a:lnTo>
                  <a:lnTo>
                    <a:pt x="858875" y="3636403"/>
                  </a:lnTo>
                  <a:lnTo>
                    <a:pt x="677901" y="3636403"/>
                  </a:lnTo>
                  <a:close/>
                  <a:moveTo>
                    <a:pt x="1210563" y="214813"/>
                  </a:moveTo>
                  <a:cubicBezTo>
                    <a:pt x="739590" y="200611"/>
                    <a:pt x="328256" y="616042"/>
                    <a:pt x="234135" y="1200968"/>
                  </a:cubicBezTo>
                  <a:cubicBezTo>
                    <a:pt x="165163" y="1629602"/>
                    <a:pt x="280924" y="2067284"/>
                    <a:pt x="530439" y="2356594"/>
                  </a:cubicBezTo>
                  <a:lnTo>
                    <a:pt x="629422" y="2455121"/>
                  </a:lnTo>
                  <a:lnTo>
                    <a:pt x="632955" y="2454082"/>
                  </a:lnTo>
                  <a:lnTo>
                    <a:pt x="634850" y="2460524"/>
                  </a:lnTo>
                  <a:lnTo>
                    <a:pt x="645415" y="2471041"/>
                  </a:lnTo>
                  <a:lnTo>
                    <a:pt x="640611" y="2480115"/>
                  </a:lnTo>
                  <a:lnTo>
                    <a:pt x="825141" y="3107541"/>
                  </a:lnTo>
                  <a:lnTo>
                    <a:pt x="1520487" y="3107541"/>
                  </a:lnTo>
                  <a:lnTo>
                    <a:pt x="1697625" y="2505248"/>
                  </a:lnTo>
                  <a:lnTo>
                    <a:pt x="1694714" y="2499211"/>
                  </a:lnTo>
                  <a:lnTo>
                    <a:pt x="1701121" y="2493362"/>
                  </a:lnTo>
                  <a:lnTo>
                    <a:pt x="1703057" y="2486779"/>
                  </a:lnTo>
                  <a:lnTo>
                    <a:pt x="1707047" y="2487952"/>
                  </a:lnTo>
                  <a:lnTo>
                    <a:pt x="1814604" y="2389768"/>
                  </a:lnTo>
                  <a:cubicBezTo>
                    <a:pt x="2075917" y="2110708"/>
                    <a:pt x="2205489" y="1673395"/>
                    <a:pt x="2146142" y="1237621"/>
                  </a:cubicBezTo>
                  <a:cubicBezTo>
                    <a:pt x="2067107" y="657287"/>
                    <a:pt x="1675186" y="228824"/>
                    <a:pt x="1210563" y="214813"/>
                  </a:cubicBezTo>
                  <a:close/>
                  <a:moveTo>
                    <a:pt x="1214591" y="383"/>
                  </a:moveTo>
                  <a:cubicBezTo>
                    <a:pt x="1779092" y="16134"/>
                    <a:pt x="2256408" y="514273"/>
                    <a:pt x="2356115" y="1191705"/>
                  </a:cubicBezTo>
                  <a:cubicBezTo>
                    <a:pt x="2432917" y="1713508"/>
                    <a:pt x="2269282" y="2238010"/>
                    <a:pt x="1940101" y="2566662"/>
                  </a:cubicBezTo>
                  <a:lnTo>
                    <a:pt x="1858280" y="2636176"/>
                  </a:lnTo>
                  <a:lnTo>
                    <a:pt x="1662374" y="3302282"/>
                  </a:lnTo>
                  <a:lnTo>
                    <a:pt x="1642818" y="3296530"/>
                  </a:lnTo>
                  <a:lnTo>
                    <a:pt x="1642365" y="3298341"/>
                  </a:lnTo>
                  <a:lnTo>
                    <a:pt x="668645" y="3298341"/>
                  </a:lnTo>
                  <a:lnTo>
                    <a:pt x="620945" y="3107541"/>
                  </a:lnTo>
                  <a:lnTo>
                    <a:pt x="625980" y="3107541"/>
                  </a:lnTo>
                  <a:lnTo>
                    <a:pt x="477257" y="2601865"/>
                  </a:lnTo>
                  <a:lnTo>
                    <a:pt x="398351" y="2528795"/>
                  </a:lnTo>
                  <a:cubicBezTo>
                    <a:pt x="83040" y="2187205"/>
                    <a:pt x="-63507" y="1661104"/>
                    <a:pt x="25870" y="1147159"/>
                  </a:cubicBezTo>
                  <a:cubicBezTo>
                    <a:pt x="144292" y="466195"/>
                    <a:pt x="643655" y="-15547"/>
                    <a:pt x="1214591" y="3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</p:grpSp>
      <p:sp>
        <p:nvSpPr>
          <p:cNvPr id="31" name="矩形 30"/>
          <p:cNvSpPr/>
          <p:nvPr/>
        </p:nvSpPr>
        <p:spPr>
          <a:xfrm>
            <a:off x="479743" y="885825"/>
            <a:ext cx="163195" cy="92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>
            <a:off x="426403" y="3794125"/>
            <a:ext cx="11430" cy="493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769360" y="3767455"/>
            <a:ext cx="2218055" cy="460375"/>
            <a:chOff x="662" y="8064"/>
            <a:chExt cx="3915" cy="725"/>
          </a:xfrm>
        </p:grpSpPr>
        <p:sp>
          <p:nvSpPr>
            <p:cNvPr id="3" name="文本框 2"/>
            <p:cNvSpPr txBox="1"/>
            <p:nvPr>
              <p:custDataLst>
                <p:tags r:id="rId1"/>
              </p:custDataLst>
            </p:nvPr>
          </p:nvSpPr>
          <p:spPr>
            <a:xfrm>
              <a:off x="1228" y="8064"/>
              <a:ext cx="3349" cy="72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ea"/>
                </a:rPr>
                <a:t>人才需求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ea"/>
              </a:endParaRPr>
            </a:p>
          </p:txBody>
        </p:sp>
        <p:sp>
          <p:nvSpPr>
            <p:cNvPr id="5" name="任意多边形 4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662" y="8127"/>
              <a:ext cx="240" cy="386"/>
            </a:xfrm>
            <a:custGeom>
              <a:avLst/>
              <a:gdLst>
                <a:gd name="connsiteX0" fmla="*/ 677901 w 2374831"/>
                <a:gd name="connsiteY0" fmla="*/ 3412116 h 3819479"/>
                <a:gd name="connsiteX1" fmla="*/ 1644059 w 2374831"/>
                <a:gd name="connsiteY1" fmla="*/ 3412116 h 3819479"/>
                <a:gd name="connsiteX2" fmla="*/ 1644059 w 2374831"/>
                <a:gd name="connsiteY2" fmla="*/ 3636403 h 3819479"/>
                <a:gd name="connsiteX3" fmla="*/ 1452135 w 2374831"/>
                <a:gd name="connsiteY3" fmla="*/ 3636403 h 3819479"/>
                <a:gd name="connsiteX4" fmla="*/ 1406366 w 2374831"/>
                <a:gd name="connsiteY4" fmla="*/ 3819479 h 3819479"/>
                <a:gd name="connsiteX5" fmla="*/ 904644 w 2374831"/>
                <a:gd name="connsiteY5" fmla="*/ 3819479 h 3819479"/>
                <a:gd name="connsiteX6" fmla="*/ 858875 w 2374831"/>
                <a:gd name="connsiteY6" fmla="*/ 3636403 h 3819479"/>
                <a:gd name="connsiteX7" fmla="*/ 677901 w 2374831"/>
                <a:gd name="connsiteY7" fmla="*/ 3636403 h 3819479"/>
                <a:gd name="connsiteX8" fmla="*/ 1210563 w 2374831"/>
                <a:gd name="connsiteY8" fmla="*/ 214813 h 3819479"/>
                <a:gd name="connsiteX9" fmla="*/ 234135 w 2374831"/>
                <a:gd name="connsiteY9" fmla="*/ 1200968 h 3819479"/>
                <a:gd name="connsiteX10" fmla="*/ 530439 w 2374831"/>
                <a:gd name="connsiteY10" fmla="*/ 2356594 h 3819479"/>
                <a:gd name="connsiteX11" fmla="*/ 629422 w 2374831"/>
                <a:gd name="connsiteY11" fmla="*/ 2455121 h 3819479"/>
                <a:gd name="connsiteX12" fmla="*/ 632955 w 2374831"/>
                <a:gd name="connsiteY12" fmla="*/ 2454082 h 3819479"/>
                <a:gd name="connsiteX13" fmla="*/ 634850 w 2374831"/>
                <a:gd name="connsiteY13" fmla="*/ 2460524 h 3819479"/>
                <a:gd name="connsiteX14" fmla="*/ 645415 w 2374831"/>
                <a:gd name="connsiteY14" fmla="*/ 2471041 h 3819479"/>
                <a:gd name="connsiteX15" fmla="*/ 640611 w 2374831"/>
                <a:gd name="connsiteY15" fmla="*/ 2480115 h 3819479"/>
                <a:gd name="connsiteX16" fmla="*/ 825141 w 2374831"/>
                <a:gd name="connsiteY16" fmla="*/ 3107541 h 3819479"/>
                <a:gd name="connsiteX17" fmla="*/ 1520487 w 2374831"/>
                <a:gd name="connsiteY17" fmla="*/ 3107541 h 3819479"/>
                <a:gd name="connsiteX18" fmla="*/ 1697625 w 2374831"/>
                <a:gd name="connsiteY18" fmla="*/ 2505248 h 3819479"/>
                <a:gd name="connsiteX19" fmla="*/ 1694714 w 2374831"/>
                <a:gd name="connsiteY19" fmla="*/ 2499211 h 3819479"/>
                <a:gd name="connsiteX20" fmla="*/ 1701121 w 2374831"/>
                <a:gd name="connsiteY20" fmla="*/ 2493362 h 3819479"/>
                <a:gd name="connsiteX21" fmla="*/ 1703057 w 2374831"/>
                <a:gd name="connsiteY21" fmla="*/ 2486779 h 3819479"/>
                <a:gd name="connsiteX22" fmla="*/ 1707047 w 2374831"/>
                <a:gd name="connsiteY22" fmla="*/ 2487952 h 3819479"/>
                <a:gd name="connsiteX23" fmla="*/ 1814604 w 2374831"/>
                <a:gd name="connsiteY23" fmla="*/ 2389768 h 3819479"/>
                <a:gd name="connsiteX24" fmla="*/ 2146142 w 2374831"/>
                <a:gd name="connsiteY24" fmla="*/ 1237621 h 3819479"/>
                <a:gd name="connsiteX25" fmla="*/ 1210563 w 2374831"/>
                <a:gd name="connsiteY25" fmla="*/ 214813 h 3819479"/>
                <a:gd name="connsiteX26" fmla="*/ 1214591 w 2374831"/>
                <a:gd name="connsiteY26" fmla="*/ 383 h 3819479"/>
                <a:gd name="connsiteX27" fmla="*/ 2356115 w 2374831"/>
                <a:gd name="connsiteY27" fmla="*/ 1191705 h 3819479"/>
                <a:gd name="connsiteX28" fmla="*/ 1940101 w 2374831"/>
                <a:gd name="connsiteY28" fmla="*/ 2566662 h 3819479"/>
                <a:gd name="connsiteX29" fmla="*/ 1858280 w 2374831"/>
                <a:gd name="connsiteY29" fmla="*/ 2636176 h 3819479"/>
                <a:gd name="connsiteX30" fmla="*/ 1662374 w 2374831"/>
                <a:gd name="connsiteY30" fmla="*/ 3302282 h 3819479"/>
                <a:gd name="connsiteX31" fmla="*/ 1642818 w 2374831"/>
                <a:gd name="connsiteY31" fmla="*/ 3296530 h 3819479"/>
                <a:gd name="connsiteX32" fmla="*/ 1642365 w 2374831"/>
                <a:gd name="connsiteY32" fmla="*/ 3298341 h 3819479"/>
                <a:gd name="connsiteX33" fmla="*/ 668645 w 2374831"/>
                <a:gd name="connsiteY33" fmla="*/ 3298341 h 3819479"/>
                <a:gd name="connsiteX34" fmla="*/ 620945 w 2374831"/>
                <a:gd name="connsiteY34" fmla="*/ 3107541 h 3819479"/>
                <a:gd name="connsiteX35" fmla="*/ 625980 w 2374831"/>
                <a:gd name="connsiteY35" fmla="*/ 3107541 h 3819479"/>
                <a:gd name="connsiteX36" fmla="*/ 477257 w 2374831"/>
                <a:gd name="connsiteY36" fmla="*/ 2601865 h 3819479"/>
                <a:gd name="connsiteX37" fmla="*/ 398351 w 2374831"/>
                <a:gd name="connsiteY37" fmla="*/ 2528795 h 3819479"/>
                <a:gd name="connsiteX38" fmla="*/ 25870 w 2374831"/>
                <a:gd name="connsiteY38" fmla="*/ 1147159 h 3819479"/>
                <a:gd name="connsiteX39" fmla="*/ 1214591 w 2374831"/>
                <a:gd name="connsiteY39" fmla="*/ 383 h 381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74831" h="3819479">
                  <a:moveTo>
                    <a:pt x="677901" y="3412116"/>
                  </a:moveTo>
                  <a:lnTo>
                    <a:pt x="1644059" y="3412116"/>
                  </a:lnTo>
                  <a:lnTo>
                    <a:pt x="1644059" y="3636403"/>
                  </a:lnTo>
                  <a:lnTo>
                    <a:pt x="1452135" y="3636403"/>
                  </a:lnTo>
                  <a:lnTo>
                    <a:pt x="1406366" y="3819479"/>
                  </a:lnTo>
                  <a:lnTo>
                    <a:pt x="904644" y="3819479"/>
                  </a:lnTo>
                  <a:lnTo>
                    <a:pt x="858875" y="3636403"/>
                  </a:lnTo>
                  <a:lnTo>
                    <a:pt x="677901" y="3636403"/>
                  </a:lnTo>
                  <a:close/>
                  <a:moveTo>
                    <a:pt x="1210563" y="214813"/>
                  </a:moveTo>
                  <a:cubicBezTo>
                    <a:pt x="739590" y="200611"/>
                    <a:pt x="328256" y="616042"/>
                    <a:pt x="234135" y="1200968"/>
                  </a:cubicBezTo>
                  <a:cubicBezTo>
                    <a:pt x="165163" y="1629602"/>
                    <a:pt x="280924" y="2067284"/>
                    <a:pt x="530439" y="2356594"/>
                  </a:cubicBezTo>
                  <a:lnTo>
                    <a:pt x="629422" y="2455121"/>
                  </a:lnTo>
                  <a:lnTo>
                    <a:pt x="632955" y="2454082"/>
                  </a:lnTo>
                  <a:lnTo>
                    <a:pt x="634850" y="2460524"/>
                  </a:lnTo>
                  <a:lnTo>
                    <a:pt x="645415" y="2471041"/>
                  </a:lnTo>
                  <a:lnTo>
                    <a:pt x="640611" y="2480115"/>
                  </a:lnTo>
                  <a:lnTo>
                    <a:pt x="825141" y="3107541"/>
                  </a:lnTo>
                  <a:lnTo>
                    <a:pt x="1520487" y="3107541"/>
                  </a:lnTo>
                  <a:lnTo>
                    <a:pt x="1697625" y="2505248"/>
                  </a:lnTo>
                  <a:lnTo>
                    <a:pt x="1694714" y="2499211"/>
                  </a:lnTo>
                  <a:lnTo>
                    <a:pt x="1701121" y="2493362"/>
                  </a:lnTo>
                  <a:lnTo>
                    <a:pt x="1703057" y="2486779"/>
                  </a:lnTo>
                  <a:lnTo>
                    <a:pt x="1707047" y="2487952"/>
                  </a:lnTo>
                  <a:lnTo>
                    <a:pt x="1814604" y="2389768"/>
                  </a:lnTo>
                  <a:cubicBezTo>
                    <a:pt x="2075917" y="2110708"/>
                    <a:pt x="2205489" y="1673395"/>
                    <a:pt x="2146142" y="1237621"/>
                  </a:cubicBezTo>
                  <a:cubicBezTo>
                    <a:pt x="2067107" y="657287"/>
                    <a:pt x="1675186" y="228824"/>
                    <a:pt x="1210563" y="214813"/>
                  </a:cubicBezTo>
                  <a:close/>
                  <a:moveTo>
                    <a:pt x="1214591" y="383"/>
                  </a:moveTo>
                  <a:cubicBezTo>
                    <a:pt x="1779092" y="16134"/>
                    <a:pt x="2256408" y="514273"/>
                    <a:pt x="2356115" y="1191705"/>
                  </a:cubicBezTo>
                  <a:cubicBezTo>
                    <a:pt x="2432917" y="1713508"/>
                    <a:pt x="2269282" y="2238010"/>
                    <a:pt x="1940101" y="2566662"/>
                  </a:cubicBezTo>
                  <a:lnTo>
                    <a:pt x="1858280" y="2636176"/>
                  </a:lnTo>
                  <a:lnTo>
                    <a:pt x="1662374" y="3302282"/>
                  </a:lnTo>
                  <a:lnTo>
                    <a:pt x="1642818" y="3296530"/>
                  </a:lnTo>
                  <a:lnTo>
                    <a:pt x="1642365" y="3298341"/>
                  </a:lnTo>
                  <a:lnTo>
                    <a:pt x="668645" y="3298341"/>
                  </a:lnTo>
                  <a:lnTo>
                    <a:pt x="620945" y="3107541"/>
                  </a:lnTo>
                  <a:lnTo>
                    <a:pt x="625980" y="3107541"/>
                  </a:lnTo>
                  <a:lnTo>
                    <a:pt x="477257" y="2601865"/>
                  </a:lnTo>
                  <a:lnTo>
                    <a:pt x="398351" y="2528795"/>
                  </a:lnTo>
                  <a:cubicBezTo>
                    <a:pt x="83040" y="2187205"/>
                    <a:pt x="-63507" y="1661104"/>
                    <a:pt x="25870" y="1147159"/>
                  </a:cubicBezTo>
                  <a:cubicBezTo>
                    <a:pt x="144292" y="466195"/>
                    <a:pt x="643655" y="-15547"/>
                    <a:pt x="1214591" y="3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</p:grp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3391218" y="3794125"/>
            <a:ext cx="11430" cy="493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6904355" y="3767455"/>
            <a:ext cx="2218055" cy="460375"/>
            <a:chOff x="662" y="8064"/>
            <a:chExt cx="3915" cy="725"/>
          </a:xfrm>
        </p:grpSpPr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1228" y="8064"/>
              <a:ext cx="3349" cy="72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ea"/>
                </a:rPr>
                <a:t>竞赛设计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ea"/>
              </a:endParaRPr>
            </a:p>
          </p:txBody>
        </p:sp>
        <p:sp>
          <p:nvSpPr>
            <p:cNvPr id="17" name="任意多边形 16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662" y="8127"/>
              <a:ext cx="240" cy="386"/>
            </a:xfrm>
            <a:custGeom>
              <a:avLst/>
              <a:gdLst>
                <a:gd name="connsiteX0" fmla="*/ 677901 w 2374831"/>
                <a:gd name="connsiteY0" fmla="*/ 3412116 h 3819479"/>
                <a:gd name="connsiteX1" fmla="*/ 1644059 w 2374831"/>
                <a:gd name="connsiteY1" fmla="*/ 3412116 h 3819479"/>
                <a:gd name="connsiteX2" fmla="*/ 1644059 w 2374831"/>
                <a:gd name="connsiteY2" fmla="*/ 3636403 h 3819479"/>
                <a:gd name="connsiteX3" fmla="*/ 1452135 w 2374831"/>
                <a:gd name="connsiteY3" fmla="*/ 3636403 h 3819479"/>
                <a:gd name="connsiteX4" fmla="*/ 1406366 w 2374831"/>
                <a:gd name="connsiteY4" fmla="*/ 3819479 h 3819479"/>
                <a:gd name="connsiteX5" fmla="*/ 904644 w 2374831"/>
                <a:gd name="connsiteY5" fmla="*/ 3819479 h 3819479"/>
                <a:gd name="connsiteX6" fmla="*/ 858875 w 2374831"/>
                <a:gd name="connsiteY6" fmla="*/ 3636403 h 3819479"/>
                <a:gd name="connsiteX7" fmla="*/ 677901 w 2374831"/>
                <a:gd name="connsiteY7" fmla="*/ 3636403 h 3819479"/>
                <a:gd name="connsiteX8" fmla="*/ 1210563 w 2374831"/>
                <a:gd name="connsiteY8" fmla="*/ 214813 h 3819479"/>
                <a:gd name="connsiteX9" fmla="*/ 234135 w 2374831"/>
                <a:gd name="connsiteY9" fmla="*/ 1200968 h 3819479"/>
                <a:gd name="connsiteX10" fmla="*/ 530439 w 2374831"/>
                <a:gd name="connsiteY10" fmla="*/ 2356594 h 3819479"/>
                <a:gd name="connsiteX11" fmla="*/ 629422 w 2374831"/>
                <a:gd name="connsiteY11" fmla="*/ 2455121 h 3819479"/>
                <a:gd name="connsiteX12" fmla="*/ 632955 w 2374831"/>
                <a:gd name="connsiteY12" fmla="*/ 2454082 h 3819479"/>
                <a:gd name="connsiteX13" fmla="*/ 634850 w 2374831"/>
                <a:gd name="connsiteY13" fmla="*/ 2460524 h 3819479"/>
                <a:gd name="connsiteX14" fmla="*/ 645415 w 2374831"/>
                <a:gd name="connsiteY14" fmla="*/ 2471041 h 3819479"/>
                <a:gd name="connsiteX15" fmla="*/ 640611 w 2374831"/>
                <a:gd name="connsiteY15" fmla="*/ 2480115 h 3819479"/>
                <a:gd name="connsiteX16" fmla="*/ 825141 w 2374831"/>
                <a:gd name="connsiteY16" fmla="*/ 3107541 h 3819479"/>
                <a:gd name="connsiteX17" fmla="*/ 1520487 w 2374831"/>
                <a:gd name="connsiteY17" fmla="*/ 3107541 h 3819479"/>
                <a:gd name="connsiteX18" fmla="*/ 1697625 w 2374831"/>
                <a:gd name="connsiteY18" fmla="*/ 2505248 h 3819479"/>
                <a:gd name="connsiteX19" fmla="*/ 1694714 w 2374831"/>
                <a:gd name="connsiteY19" fmla="*/ 2499211 h 3819479"/>
                <a:gd name="connsiteX20" fmla="*/ 1701121 w 2374831"/>
                <a:gd name="connsiteY20" fmla="*/ 2493362 h 3819479"/>
                <a:gd name="connsiteX21" fmla="*/ 1703057 w 2374831"/>
                <a:gd name="connsiteY21" fmla="*/ 2486779 h 3819479"/>
                <a:gd name="connsiteX22" fmla="*/ 1707047 w 2374831"/>
                <a:gd name="connsiteY22" fmla="*/ 2487952 h 3819479"/>
                <a:gd name="connsiteX23" fmla="*/ 1814604 w 2374831"/>
                <a:gd name="connsiteY23" fmla="*/ 2389768 h 3819479"/>
                <a:gd name="connsiteX24" fmla="*/ 2146142 w 2374831"/>
                <a:gd name="connsiteY24" fmla="*/ 1237621 h 3819479"/>
                <a:gd name="connsiteX25" fmla="*/ 1210563 w 2374831"/>
                <a:gd name="connsiteY25" fmla="*/ 214813 h 3819479"/>
                <a:gd name="connsiteX26" fmla="*/ 1214591 w 2374831"/>
                <a:gd name="connsiteY26" fmla="*/ 383 h 3819479"/>
                <a:gd name="connsiteX27" fmla="*/ 2356115 w 2374831"/>
                <a:gd name="connsiteY27" fmla="*/ 1191705 h 3819479"/>
                <a:gd name="connsiteX28" fmla="*/ 1940101 w 2374831"/>
                <a:gd name="connsiteY28" fmla="*/ 2566662 h 3819479"/>
                <a:gd name="connsiteX29" fmla="*/ 1858280 w 2374831"/>
                <a:gd name="connsiteY29" fmla="*/ 2636176 h 3819479"/>
                <a:gd name="connsiteX30" fmla="*/ 1662374 w 2374831"/>
                <a:gd name="connsiteY30" fmla="*/ 3302282 h 3819479"/>
                <a:gd name="connsiteX31" fmla="*/ 1642818 w 2374831"/>
                <a:gd name="connsiteY31" fmla="*/ 3296530 h 3819479"/>
                <a:gd name="connsiteX32" fmla="*/ 1642365 w 2374831"/>
                <a:gd name="connsiteY32" fmla="*/ 3298341 h 3819479"/>
                <a:gd name="connsiteX33" fmla="*/ 668645 w 2374831"/>
                <a:gd name="connsiteY33" fmla="*/ 3298341 h 3819479"/>
                <a:gd name="connsiteX34" fmla="*/ 620945 w 2374831"/>
                <a:gd name="connsiteY34" fmla="*/ 3107541 h 3819479"/>
                <a:gd name="connsiteX35" fmla="*/ 625980 w 2374831"/>
                <a:gd name="connsiteY35" fmla="*/ 3107541 h 3819479"/>
                <a:gd name="connsiteX36" fmla="*/ 477257 w 2374831"/>
                <a:gd name="connsiteY36" fmla="*/ 2601865 h 3819479"/>
                <a:gd name="connsiteX37" fmla="*/ 398351 w 2374831"/>
                <a:gd name="connsiteY37" fmla="*/ 2528795 h 3819479"/>
                <a:gd name="connsiteX38" fmla="*/ 25870 w 2374831"/>
                <a:gd name="connsiteY38" fmla="*/ 1147159 h 3819479"/>
                <a:gd name="connsiteX39" fmla="*/ 1214591 w 2374831"/>
                <a:gd name="connsiteY39" fmla="*/ 383 h 381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74831" h="3819479">
                  <a:moveTo>
                    <a:pt x="677901" y="3412116"/>
                  </a:moveTo>
                  <a:lnTo>
                    <a:pt x="1644059" y="3412116"/>
                  </a:lnTo>
                  <a:lnTo>
                    <a:pt x="1644059" y="3636403"/>
                  </a:lnTo>
                  <a:lnTo>
                    <a:pt x="1452135" y="3636403"/>
                  </a:lnTo>
                  <a:lnTo>
                    <a:pt x="1406366" y="3819479"/>
                  </a:lnTo>
                  <a:lnTo>
                    <a:pt x="904644" y="3819479"/>
                  </a:lnTo>
                  <a:lnTo>
                    <a:pt x="858875" y="3636403"/>
                  </a:lnTo>
                  <a:lnTo>
                    <a:pt x="677901" y="3636403"/>
                  </a:lnTo>
                  <a:close/>
                  <a:moveTo>
                    <a:pt x="1210563" y="214813"/>
                  </a:moveTo>
                  <a:cubicBezTo>
                    <a:pt x="739590" y="200611"/>
                    <a:pt x="328256" y="616042"/>
                    <a:pt x="234135" y="1200968"/>
                  </a:cubicBezTo>
                  <a:cubicBezTo>
                    <a:pt x="165163" y="1629602"/>
                    <a:pt x="280924" y="2067284"/>
                    <a:pt x="530439" y="2356594"/>
                  </a:cubicBezTo>
                  <a:lnTo>
                    <a:pt x="629422" y="2455121"/>
                  </a:lnTo>
                  <a:lnTo>
                    <a:pt x="632955" y="2454082"/>
                  </a:lnTo>
                  <a:lnTo>
                    <a:pt x="634850" y="2460524"/>
                  </a:lnTo>
                  <a:lnTo>
                    <a:pt x="645415" y="2471041"/>
                  </a:lnTo>
                  <a:lnTo>
                    <a:pt x="640611" y="2480115"/>
                  </a:lnTo>
                  <a:lnTo>
                    <a:pt x="825141" y="3107541"/>
                  </a:lnTo>
                  <a:lnTo>
                    <a:pt x="1520487" y="3107541"/>
                  </a:lnTo>
                  <a:lnTo>
                    <a:pt x="1697625" y="2505248"/>
                  </a:lnTo>
                  <a:lnTo>
                    <a:pt x="1694714" y="2499211"/>
                  </a:lnTo>
                  <a:lnTo>
                    <a:pt x="1701121" y="2493362"/>
                  </a:lnTo>
                  <a:lnTo>
                    <a:pt x="1703057" y="2486779"/>
                  </a:lnTo>
                  <a:lnTo>
                    <a:pt x="1707047" y="2487952"/>
                  </a:lnTo>
                  <a:lnTo>
                    <a:pt x="1814604" y="2389768"/>
                  </a:lnTo>
                  <a:cubicBezTo>
                    <a:pt x="2075917" y="2110708"/>
                    <a:pt x="2205489" y="1673395"/>
                    <a:pt x="2146142" y="1237621"/>
                  </a:cubicBezTo>
                  <a:cubicBezTo>
                    <a:pt x="2067107" y="657287"/>
                    <a:pt x="1675186" y="228824"/>
                    <a:pt x="1210563" y="214813"/>
                  </a:cubicBezTo>
                  <a:close/>
                  <a:moveTo>
                    <a:pt x="1214591" y="383"/>
                  </a:moveTo>
                  <a:cubicBezTo>
                    <a:pt x="1779092" y="16134"/>
                    <a:pt x="2256408" y="514273"/>
                    <a:pt x="2356115" y="1191705"/>
                  </a:cubicBezTo>
                  <a:cubicBezTo>
                    <a:pt x="2432917" y="1713508"/>
                    <a:pt x="2269282" y="2238010"/>
                    <a:pt x="1940101" y="2566662"/>
                  </a:cubicBezTo>
                  <a:lnTo>
                    <a:pt x="1858280" y="2636176"/>
                  </a:lnTo>
                  <a:lnTo>
                    <a:pt x="1662374" y="3302282"/>
                  </a:lnTo>
                  <a:lnTo>
                    <a:pt x="1642818" y="3296530"/>
                  </a:lnTo>
                  <a:lnTo>
                    <a:pt x="1642365" y="3298341"/>
                  </a:lnTo>
                  <a:lnTo>
                    <a:pt x="668645" y="3298341"/>
                  </a:lnTo>
                  <a:lnTo>
                    <a:pt x="620945" y="3107541"/>
                  </a:lnTo>
                  <a:lnTo>
                    <a:pt x="625980" y="3107541"/>
                  </a:lnTo>
                  <a:lnTo>
                    <a:pt x="477257" y="2601865"/>
                  </a:lnTo>
                  <a:lnTo>
                    <a:pt x="398351" y="2528795"/>
                  </a:lnTo>
                  <a:cubicBezTo>
                    <a:pt x="83040" y="2187205"/>
                    <a:pt x="-63507" y="1661104"/>
                    <a:pt x="25870" y="1147159"/>
                  </a:cubicBezTo>
                  <a:cubicBezTo>
                    <a:pt x="144292" y="466195"/>
                    <a:pt x="643655" y="-15547"/>
                    <a:pt x="1214591" y="3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</p:grpSp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>
            <a:off x="6526213" y="3794125"/>
            <a:ext cx="11430" cy="493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9809480" y="3767455"/>
            <a:ext cx="2218055" cy="460375"/>
            <a:chOff x="662" y="8064"/>
            <a:chExt cx="3915" cy="725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228" y="8064"/>
              <a:ext cx="3349" cy="72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ea"/>
                </a:rPr>
                <a:t>赛前练习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ea"/>
              </a:endParaRPr>
            </a:p>
          </p:txBody>
        </p:sp>
        <p:sp>
          <p:nvSpPr>
            <p:cNvPr id="12" name="任意多边形 1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662" y="8127"/>
              <a:ext cx="240" cy="386"/>
            </a:xfrm>
            <a:custGeom>
              <a:avLst/>
              <a:gdLst>
                <a:gd name="connsiteX0" fmla="*/ 677901 w 2374831"/>
                <a:gd name="connsiteY0" fmla="*/ 3412116 h 3819479"/>
                <a:gd name="connsiteX1" fmla="*/ 1644059 w 2374831"/>
                <a:gd name="connsiteY1" fmla="*/ 3412116 h 3819479"/>
                <a:gd name="connsiteX2" fmla="*/ 1644059 w 2374831"/>
                <a:gd name="connsiteY2" fmla="*/ 3636403 h 3819479"/>
                <a:gd name="connsiteX3" fmla="*/ 1452135 w 2374831"/>
                <a:gd name="connsiteY3" fmla="*/ 3636403 h 3819479"/>
                <a:gd name="connsiteX4" fmla="*/ 1406366 w 2374831"/>
                <a:gd name="connsiteY4" fmla="*/ 3819479 h 3819479"/>
                <a:gd name="connsiteX5" fmla="*/ 904644 w 2374831"/>
                <a:gd name="connsiteY5" fmla="*/ 3819479 h 3819479"/>
                <a:gd name="connsiteX6" fmla="*/ 858875 w 2374831"/>
                <a:gd name="connsiteY6" fmla="*/ 3636403 h 3819479"/>
                <a:gd name="connsiteX7" fmla="*/ 677901 w 2374831"/>
                <a:gd name="connsiteY7" fmla="*/ 3636403 h 3819479"/>
                <a:gd name="connsiteX8" fmla="*/ 1210563 w 2374831"/>
                <a:gd name="connsiteY8" fmla="*/ 214813 h 3819479"/>
                <a:gd name="connsiteX9" fmla="*/ 234135 w 2374831"/>
                <a:gd name="connsiteY9" fmla="*/ 1200968 h 3819479"/>
                <a:gd name="connsiteX10" fmla="*/ 530439 w 2374831"/>
                <a:gd name="connsiteY10" fmla="*/ 2356594 h 3819479"/>
                <a:gd name="connsiteX11" fmla="*/ 629422 w 2374831"/>
                <a:gd name="connsiteY11" fmla="*/ 2455121 h 3819479"/>
                <a:gd name="connsiteX12" fmla="*/ 632955 w 2374831"/>
                <a:gd name="connsiteY12" fmla="*/ 2454082 h 3819479"/>
                <a:gd name="connsiteX13" fmla="*/ 634850 w 2374831"/>
                <a:gd name="connsiteY13" fmla="*/ 2460524 h 3819479"/>
                <a:gd name="connsiteX14" fmla="*/ 645415 w 2374831"/>
                <a:gd name="connsiteY14" fmla="*/ 2471041 h 3819479"/>
                <a:gd name="connsiteX15" fmla="*/ 640611 w 2374831"/>
                <a:gd name="connsiteY15" fmla="*/ 2480115 h 3819479"/>
                <a:gd name="connsiteX16" fmla="*/ 825141 w 2374831"/>
                <a:gd name="connsiteY16" fmla="*/ 3107541 h 3819479"/>
                <a:gd name="connsiteX17" fmla="*/ 1520487 w 2374831"/>
                <a:gd name="connsiteY17" fmla="*/ 3107541 h 3819479"/>
                <a:gd name="connsiteX18" fmla="*/ 1697625 w 2374831"/>
                <a:gd name="connsiteY18" fmla="*/ 2505248 h 3819479"/>
                <a:gd name="connsiteX19" fmla="*/ 1694714 w 2374831"/>
                <a:gd name="connsiteY19" fmla="*/ 2499211 h 3819479"/>
                <a:gd name="connsiteX20" fmla="*/ 1701121 w 2374831"/>
                <a:gd name="connsiteY20" fmla="*/ 2493362 h 3819479"/>
                <a:gd name="connsiteX21" fmla="*/ 1703057 w 2374831"/>
                <a:gd name="connsiteY21" fmla="*/ 2486779 h 3819479"/>
                <a:gd name="connsiteX22" fmla="*/ 1707047 w 2374831"/>
                <a:gd name="connsiteY22" fmla="*/ 2487952 h 3819479"/>
                <a:gd name="connsiteX23" fmla="*/ 1814604 w 2374831"/>
                <a:gd name="connsiteY23" fmla="*/ 2389768 h 3819479"/>
                <a:gd name="connsiteX24" fmla="*/ 2146142 w 2374831"/>
                <a:gd name="connsiteY24" fmla="*/ 1237621 h 3819479"/>
                <a:gd name="connsiteX25" fmla="*/ 1210563 w 2374831"/>
                <a:gd name="connsiteY25" fmla="*/ 214813 h 3819479"/>
                <a:gd name="connsiteX26" fmla="*/ 1214591 w 2374831"/>
                <a:gd name="connsiteY26" fmla="*/ 383 h 3819479"/>
                <a:gd name="connsiteX27" fmla="*/ 2356115 w 2374831"/>
                <a:gd name="connsiteY27" fmla="*/ 1191705 h 3819479"/>
                <a:gd name="connsiteX28" fmla="*/ 1940101 w 2374831"/>
                <a:gd name="connsiteY28" fmla="*/ 2566662 h 3819479"/>
                <a:gd name="connsiteX29" fmla="*/ 1858280 w 2374831"/>
                <a:gd name="connsiteY29" fmla="*/ 2636176 h 3819479"/>
                <a:gd name="connsiteX30" fmla="*/ 1662374 w 2374831"/>
                <a:gd name="connsiteY30" fmla="*/ 3302282 h 3819479"/>
                <a:gd name="connsiteX31" fmla="*/ 1642818 w 2374831"/>
                <a:gd name="connsiteY31" fmla="*/ 3296530 h 3819479"/>
                <a:gd name="connsiteX32" fmla="*/ 1642365 w 2374831"/>
                <a:gd name="connsiteY32" fmla="*/ 3298341 h 3819479"/>
                <a:gd name="connsiteX33" fmla="*/ 668645 w 2374831"/>
                <a:gd name="connsiteY33" fmla="*/ 3298341 h 3819479"/>
                <a:gd name="connsiteX34" fmla="*/ 620945 w 2374831"/>
                <a:gd name="connsiteY34" fmla="*/ 3107541 h 3819479"/>
                <a:gd name="connsiteX35" fmla="*/ 625980 w 2374831"/>
                <a:gd name="connsiteY35" fmla="*/ 3107541 h 3819479"/>
                <a:gd name="connsiteX36" fmla="*/ 477257 w 2374831"/>
                <a:gd name="connsiteY36" fmla="*/ 2601865 h 3819479"/>
                <a:gd name="connsiteX37" fmla="*/ 398351 w 2374831"/>
                <a:gd name="connsiteY37" fmla="*/ 2528795 h 3819479"/>
                <a:gd name="connsiteX38" fmla="*/ 25870 w 2374831"/>
                <a:gd name="connsiteY38" fmla="*/ 1147159 h 3819479"/>
                <a:gd name="connsiteX39" fmla="*/ 1214591 w 2374831"/>
                <a:gd name="connsiteY39" fmla="*/ 383 h 381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74831" h="3819479">
                  <a:moveTo>
                    <a:pt x="677901" y="3412116"/>
                  </a:moveTo>
                  <a:lnTo>
                    <a:pt x="1644059" y="3412116"/>
                  </a:lnTo>
                  <a:lnTo>
                    <a:pt x="1644059" y="3636403"/>
                  </a:lnTo>
                  <a:lnTo>
                    <a:pt x="1452135" y="3636403"/>
                  </a:lnTo>
                  <a:lnTo>
                    <a:pt x="1406366" y="3819479"/>
                  </a:lnTo>
                  <a:lnTo>
                    <a:pt x="904644" y="3819479"/>
                  </a:lnTo>
                  <a:lnTo>
                    <a:pt x="858875" y="3636403"/>
                  </a:lnTo>
                  <a:lnTo>
                    <a:pt x="677901" y="3636403"/>
                  </a:lnTo>
                  <a:close/>
                  <a:moveTo>
                    <a:pt x="1210563" y="214813"/>
                  </a:moveTo>
                  <a:cubicBezTo>
                    <a:pt x="739590" y="200611"/>
                    <a:pt x="328256" y="616042"/>
                    <a:pt x="234135" y="1200968"/>
                  </a:cubicBezTo>
                  <a:cubicBezTo>
                    <a:pt x="165163" y="1629602"/>
                    <a:pt x="280924" y="2067284"/>
                    <a:pt x="530439" y="2356594"/>
                  </a:cubicBezTo>
                  <a:lnTo>
                    <a:pt x="629422" y="2455121"/>
                  </a:lnTo>
                  <a:lnTo>
                    <a:pt x="632955" y="2454082"/>
                  </a:lnTo>
                  <a:lnTo>
                    <a:pt x="634850" y="2460524"/>
                  </a:lnTo>
                  <a:lnTo>
                    <a:pt x="645415" y="2471041"/>
                  </a:lnTo>
                  <a:lnTo>
                    <a:pt x="640611" y="2480115"/>
                  </a:lnTo>
                  <a:lnTo>
                    <a:pt x="825141" y="3107541"/>
                  </a:lnTo>
                  <a:lnTo>
                    <a:pt x="1520487" y="3107541"/>
                  </a:lnTo>
                  <a:lnTo>
                    <a:pt x="1697625" y="2505248"/>
                  </a:lnTo>
                  <a:lnTo>
                    <a:pt x="1694714" y="2499211"/>
                  </a:lnTo>
                  <a:lnTo>
                    <a:pt x="1701121" y="2493362"/>
                  </a:lnTo>
                  <a:lnTo>
                    <a:pt x="1703057" y="2486779"/>
                  </a:lnTo>
                  <a:lnTo>
                    <a:pt x="1707047" y="2487952"/>
                  </a:lnTo>
                  <a:lnTo>
                    <a:pt x="1814604" y="2389768"/>
                  </a:lnTo>
                  <a:cubicBezTo>
                    <a:pt x="2075917" y="2110708"/>
                    <a:pt x="2205489" y="1673395"/>
                    <a:pt x="2146142" y="1237621"/>
                  </a:cubicBezTo>
                  <a:cubicBezTo>
                    <a:pt x="2067107" y="657287"/>
                    <a:pt x="1675186" y="228824"/>
                    <a:pt x="1210563" y="214813"/>
                  </a:cubicBezTo>
                  <a:close/>
                  <a:moveTo>
                    <a:pt x="1214591" y="383"/>
                  </a:moveTo>
                  <a:cubicBezTo>
                    <a:pt x="1779092" y="16134"/>
                    <a:pt x="2256408" y="514273"/>
                    <a:pt x="2356115" y="1191705"/>
                  </a:cubicBezTo>
                  <a:cubicBezTo>
                    <a:pt x="2432917" y="1713508"/>
                    <a:pt x="2269282" y="2238010"/>
                    <a:pt x="1940101" y="2566662"/>
                  </a:cubicBezTo>
                  <a:lnTo>
                    <a:pt x="1858280" y="2636176"/>
                  </a:lnTo>
                  <a:lnTo>
                    <a:pt x="1662374" y="3302282"/>
                  </a:lnTo>
                  <a:lnTo>
                    <a:pt x="1642818" y="3296530"/>
                  </a:lnTo>
                  <a:lnTo>
                    <a:pt x="1642365" y="3298341"/>
                  </a:lnTo>
                  <a:lnTo>
                    <a:pt x="668645" y="3298341"/>
                  </a:lnTo>
                  <a:lnTo>
                    <a:pt x="620945" y="3107541"/>
                  </a:lnTo>
                  <a:lnTo>
                    <a:pt x="625980" y="3107541"/>
                  </a:lnTo>
                  <a:lnTo>
                    <a:pt x="477257" y="2601865"/>
                  </a:lnTo>
                  <a:lnTo>
                    <a:pt x="398351" y="2528795"/>
                  </a:lnTo>
                  <a:cubicBezTo>
                    <a:pt x="83040" y="2187205"/>
                    <a:pt x="-63507" y="1661104"/>
                    <a:pt x="25870" y="1147159"/>
                  </a:cubicBezTo>
                  <a:cubicBezTo>
                    <a:pt x="144292" y="466195"/>
                    <a:pt x="643655" y="-15547"/>
                    <a:pt x="1214591" y="3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</p:grpSp>
      <p:cxnSp>
        <p:nvCxnSpPr>
          <p:cNvPr id="13" name="直接连接符 12"/>
          <p:cNvCxnSpPr/>
          <p:nvPr>
            <p:custDataLst>
              <p:tags r:id="rId9"/>
            </p:custDataLst>
          </p:nvPr>
        </p:nvCxnSpPr>
        <p:spPr>
          <a:xfrm>
            <a:off x="9431338" y="3794125"/>
            <a:ext cx="11430" cy="493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3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1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326505" y="2783840"/>
            <a:ext cx="3091815" cy="645160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sz="4000" b="1" dirty="0">
                <a:solidFill>
                  <a:schemeClr val="bg1">
                    <a:lumMod val="50000"/>
                  </a:schemeClr>
                </a:solidFill>
              </a:rPr>
              <a:t>行业背景</a:t>
            </a:r>
            <a:endParaRPr lang="zh-CN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380355" y="1962785"/>
            <a:ext cx="5782310" cy="2263775"/>
          </a:xfrm>
          <a:prstGeom prst="rect">
            <a:avLst/>
          </a:prstGeom>
          <a:noFill/>
          <a:ln w="3175">
            <a:solidFill>
              <a:srgbClr val="0B83CF">
                <a:alpha val="47000"/>
              </a:srgbClr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4513" y="390525"/>
            <a:ext cx="7744572" cy="541020"/>
          </a:xfrm>
        </p:spPr>
        <p:txBody>
          <a:bodyPr/>
          <a:p>
            <a:r>
              <a:rPr lang="en-US" altLang="zh-CN" cap="all" dirty="0">
                <a:solidFill>
                  <a:schemeClr val="tx1"/>
                </a:solidFill>
                <a:latin typeface="+mj-lt"/>
                <a:ea typeface="微软雅黑" panose="020B0503020204020204" charset="-122"/>
                <a:sym typeface="+mn-ea"/>
              </a:rPr>
              <a:t>5G</a:t>
            </a:r>
            <a:r>
              <a:rPr lang="zh-CN" cap="all" dirty="0">
                <a:solidFill>
                  <a:schemeClr val="tx1"/>
                </a:solidFill>
                <a:latin typeface="+mj-lt"/>
                <a:ea typeface="微软雅黑" panose="020B0503020204020204" charset="-122"/>
                <a:sym typeface="+mn-ea"/>
              </a:rPr>
              <a:t>行业背景</a:t>
            </a:r>
            <a:endParaRPr lang="zh-CN" cap="all" dirty="0">
              <a:solidFill>
                <a:schemeClr val="tx1"/>
              </a:solidFill>
              <a:latin typeface="+mj-lt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1169035" y="3876040"/>
            <a:ext cx="4535170" cy="23069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727825" y="1222375"/>
            <a:ext cx="4518025" cy="2259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727825" y="3859530"/>
            <a:ext cx="4518660" cy="2322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169035" y="1252220"/>
            <a:ext cx="4535805" cy="2230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7546340" y="1249045"/>
            <a:ext cx="3700145" cy="2175510"/>
          </a:xfrm>
          <a:prstGeom prst="rect">
            <a:avLst/>
          </a:prstGeom>
          <a:noFill/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noAutofit/>
          </a:bodyPr>
          <a:p>
            <a:pPr defTabSz="913130" fontAlgn="auto">
              <a:spcAft>
                <a:spcPts val="1200"/>
              </a:spcAft>
            </a:pPr>
            <a:r>
              <a:rPr 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网络建设持续推进</a:t>
            </a:r>
            <a:endParaRPr 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defTabSz="913130" fontAlgn="auto">
              <a:spcAft>
                <a:spcPts val="1200"/>
              </a:spcAft>
              <a:buClrTx/>
              <a:buSzTx/>
              <a:buFontTx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截至2022年底,全国5G基站数为</a:t>
            </a:r>
            <a:r>
              <a:rPr lang="zh-CN" altLang="en-US" sz="12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231.2万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个,全年新建5G基站</a:t>
            </a:r>
            <a:r>
              <a:rPr lang="zh-CN" altLang="en-US" sz="12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88.7万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个，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  <a:sym typeface="+mn-ea"/>
              </a:rPr>
              <a:t>5G移动用户达到</a:t>
            </a:r>
            <a:r>
              <a:rPr lang="zh-CN" altLang="en-US" sz="12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  <a:sym typeface="+mn-ea"/>
              </a:rPr>
              <a:t>5.61亿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  <a:sym typeface="+mn-ea"/>
              </a:rPr>
              <a:t>户。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defTabSz="913130" fontAlgn="auto">
              <a:spcAft>
                <a:spcPts val="1200"/>
              </a:spcAft>
            </a:pP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72" name="Freeform 7"/>
          <p:cNvSpPr/>
          <p:nvPr>
            <p:custDataLst>
              <p:tags r:id="rId6"/>
            </p:custDataLst>
          </p:nvPr>
        </p:nvSpPr>
        <p:spPr bwMode="auto">
          <a:xfrm>
            <a:off x="7028622" y="2163325"/>
            <a:ext cx="335229" cy="283607"/>
          </a:xfrm>
          <a:custGeom>
            <a:avLst/>
            <a:gdLst>
              <a:gd name="T0" fmla="*/ 223 w 228"/>
              <a:gd name="T1" fmla="*/ 128 h 193"/>
              <a:gd name="T2" fmla="*/ 213 w 228"/>
              <a:gd name="T3" fmla="*/ 132 h 193"/>
              <a:gd name="T4" fmla="*/ 203 w 228"/>
              <a:gd name="T5" fmla="*/ 128 h 193"/>
              <a:gd name="T6" fmla="*/ 199 w 228"/>
              <a:gd name="T7" fmla="*/ 124 h 193"/>
              <a:gd name="T8" fmla="*/ 199 w 228"/>
              <a:gd name="T9" fmla="*/ 193 h 193"/>
              <a:gd name="T10" fmla="*/ 142 w 228"/>
              <a:gd name="T11" fmla="*/ 193 h 193"/>
              <a:gd name="T12" fmla="*/ 142 w 228"/>
              <a:gd name="T13" fmla="*/ 122 h 193"/>
              <a:gd name="T14" fmla="*/ 86 w 228"/>
              <a:gd name="T15" fmla="*/ 122 h 193"/>
              <a:gd name="T16" fmla="*/ 86 w 228"/>
              <a:gd name="T17" fmla="*/ 193 h 193"/>
              <a:gd name="T18" fmla="*/ 29 w 228"/>
              <a:gd name="T19" fmla="*/ 193 h 193"/>
              <a:gd name="T20" fmla="*/ 29 w 228"/>
              <a:gd name="T21" fmla="*/ 124 h 193"/>
              <a:gd name="T22" fmla="*/ 25 w 228"/>
              <a:gd name="T23" fmla="*/ 128 h 193"/>
              <a:gd name="T24" fmla="*/ 5 w 228"/>
              <a:gd name="T25" fmla="*/ 128 h 193"/>
              <a:gd name="T26" fmla="*/ 5 w 228"/>
              <a:gd name="T27" fmla="*/ 108 h 193"/>
              <a:gd name="T28" fmla="*/ 114 w 228"/>
              <a:gd name="T29" fmla="*/ 0 h 193"/>
              <a:gd name="T30" fmla="*/ 223 w 228"/>
              <a:gd name="T31" fmla="*/ 108 h 193"/>
              <a:gd name="T32" fmla="*/ 223 w 228"/>
              <a:gd name="T33" fmla="*/ 12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8" h="193">
                <a:moveTo>
                  <a:pt x="223" y="128"/>
                </a:moveTo>
                <a:cubicBezTo>
                  <a:pt x="220" y="131"/>
                  <a:pt x="216" y="132"/>
                  <a:pt x="213" y="132"/>
                </a:cubicBezTo>
                <a:cubicBezTo>
                  <a:pt x="209" y="132"/>
                  <a:pt x="206" y="131"/>
                  <a:pt x="203" y="128"/>
                </a:cubicBezTo>
                <a:cubicBezTo>
                  <a:pt x="199" y="124"/>
                  <a:pt x="199" y="124"/>
                  <a:pt x="199" y="124"/>
                </a:cubicBezTo>
                <a:cubicBezTo>
                  <a:pt x="199" y="193"/>
                  <a:pt x="199" y="193"/>
                  <a:pt x="199" y="193"/>
                </a:cubicBezTo>
                <a:cubicBezTo>
                  <a:pt x="142" y="193"/>
                  <a:pt x="142" y="193"/>
                  <a:pt x="142" y="193"/>
                </a:cubicBezTo>
                <a:cubicBezTo>
                  <a:pt x="142" y="122"/>
                  <a:pt x="142" y="122"/>
                  <a:pt x="142" y="122"/>
                </a:cubicBezTo>
                <a:cubicBezTo>
                  <a:pt x="86" y="122"/>
                  <a:pt x="86" y="122"/>
                  <a:pt x="86" y="122"/>
                </a:cubicBezTo>
                <a:cubicBezTo>
                  <a:pt x="86" y="193"/>
                  <a:pt x="86" y="193"/>
                  <a:pt x="86" y="193"/>
                </a:cubicBezTo>
                <a:cubicBezTo>
                  <a:pt x="29" y="193"/>
                  <a:pt x="29" y="193"/>
                  <a:pt x="29" y="193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0" y="134"/>
                  <a:pt x="11" y="134"/>
                  <a:pt x="5" y="128"/>
                </a:cubicBezTo>
                <a:cubicBezTo>
                  <a:pt x="0" y="123"/>
                  <a:pt x="0" y="114"/>
                  <a:pt x="5" y="108"/>
                </a:cubicBezTo>
                <a:cubicBezTo>
                  <a:pt x="114" y="0"/>
                  <a:pt x="114" y="0"/>
                  <a:pt x="114" y="0"/>
                </a:cubicBezTo>
                <a:cubicBezTo>
                  <a:pt x="223" y="108"/>
                  <a:pt x="223" y="108"/>
                  <a:pt x="223" y="108"/>
                </a:cubicBezTo>
                <a:cubicBezTo>
                  <a:pt x="228" y="114"/>
                  <a:pt x="228" y="123"/>
                  <a:pt x="223" y="128"/>
                </a:cubicBezTo>
              </a:path>
            </a:pathLst>
          </a:custGeom>
          <a:solidFill>
            <a:srgbClr val="223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73" name="Freeform 5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7032019" y="4754971"/>
            <a:ext cx="332118" cy="332741"/>
          </a:xfrm>
          <a:custGeom>
            <a:avLst/>
            <a:gdLst>
              <a:gd name="T0" fmla="*/ 136 w 226"/>
              <a:gd name="T1" fmla="*/ 0 h 226"/>
              <a:gd name="T2" fmla="*/ 226 w 226"/>
              <a:gd name="T3" fmla="*/ 90 h 226"/>
              <a:gd name="T4" fmla="*/ 196 w 226"/>
              <a:gd name="T5" fmla="*/ 100 h 226"/>
              <a:gd name="T6" fmla="*/ 126 w 226"/>
              <a:gd name="T7" fmla="*/ 30 h 226"/>
              <a:gd name="T8" fmla="*/ 136 w 226"/>
              <a:gd name="T9" fmla="*/ 0 h 226"/>
              <a:gd name="T10" fmla="*/ 179 w 226"/>
              <a:gd name="T11" fmla="*/ 116 h 226"/>
              <a:gd name="T12" fmla="*/ 110 w 226"/>
              <a:gd name="T13" fmla="*/ 46 h 226"/>
              <a:gd name="T14" fmla="*/ 40 w 226"/>
              <a:gd name="T15" fmla="*/ 76 h 226"/>
              <a:gd name="T16" fmla="*/ 0 w 226"/>
              <a:gd name="T17" fmla="*/ 196 h 226"/>
              <a:gd name="T18" fmla="*/ 30 w 226"/>
              <a:gd name="T19" fmla="*/ 226 h 226"/>
              <a:gd name="T20" fmla="*/ 150 w 226"/>
              <a:gd name="T21" fmla="*/ 186 h 226"/>
              <a:gd name="T22" fmla="*/ 179 w 226"/>
              <a:gd name="T23" fmla="*/ 116 h 226"/>
              <a:gd name="T24" fmla="*/ 34 w 226"/>
              <a:gd name="T25" fmla="*/ 210 h 226"/>
              <a:gd name="T26" fmla="*/ 30 w 226"/>
              <a:gd name="T27" fmla="*/ 206 h 226"/>
              <a:gd name="T28" fmla="*/ 92 w 226"/>
              <a:gd name="T29" fmla="*/ 144 h 226"/>
              <a:gd name="T30" fmla="*/ 116 w 226"/>
              <a:gd name="T31" fmla="*/ 140 h 226"/>
              <a:gd name="T32" fmla="*/ 116 w 226"/>
              <a:gd name="T33" fmla="*/ 110 h 226"/>
              <a:gd name="T34" fmla="*/ 86 w 226"/>
              <a:gd name="T35" fmla="*/ 110 h 226"/>
              <a:gd name="T36" fmla="*/ 82 w 226"/>
              <a:gd name="T37" fmla="*/ 134 h 226"/>
              <a:gd name="T38" fmla="*/ 20 w 226"/>
              <a:gd name="T39" fmla="*/ 196 h 226"/>
              <a:gd name="T40" fmla="*/ 16 w 226"/>
              <a:gd name="T41" fmla="*/ 192 h 226"/>
              <a:gd name="T42" fmla="*/ 51 w 226"/>
              <a:gd name="T43" fmla="*/ 87 h 226"/>
              <a:gd name="T44" fmla="*/ 106 w 226"/>
              <a:gd name="T45" fmla="*/ 63 h 226"/>
              <a:gd name="T46" fmla="*/ 163 w 226"/>
              <a:gd name="T47" fmla="*/ 119 h 226"/>
              <a:gd name="T48" fmla="*/ 139 w 226"/>
              <a:gd name="T49" fmla="*/ 174 h 226"/>
              <a:gd name="T50" fmla="*/ 34 w 226"/>
              <a:gd name="T51" fmla="*/ 21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6" h="226">
                <a:moveTo>
                  <a:pt x="136" y="0"/>
                </a:moveTo>
                <a:cubicBezTo>
                  <a:pt x="226" y="90"/>
                  <a:pt x="226" y="90"/>
                  <a:pt x="226" y="90"/>
                </a:cubicBezTo>
                <a:cubicBezTo>
                  <a:pt x="196" y="100"/>
                  <a:pt x="196" y="100"/>
                  <a:pt x="196" y="100"/>
                </a:cubicBezTo>
                <a:cubicBezTo>
                  <a:pt x="126" y="30"/>
                  <a:pt x="126" y="30"/>
                  <a:pt x="126" y="30"/>
                </a:cubicBezTo>
                <a:lnTo>
                  <a:pt x="136" y="0"/>
                </a:lnTo>
                <a:close/>
                <a:moveTo>
                  <a:pt x="179" y="116"/>
                </a:moveTo>
                <a:cubicBezTo>
                  <a:pt x="110" y="46"/>
                  <a:pt x="110" y="46"/>
                  <a:pt x="110" y="46"/>
                </a:cubicBezTo>
                <a:cubicBezTo>
                  <a:pt x="40" y="76"/>
                  <a:pt x="40" y="76"/>
                  <a:pt x="40" y="76"/>
                </a:cubicBezTo>
                <a:cubicBezTo>
                  <a:pt x="0" y="196"/>
                  <a:pt x="0" y="196"/>
                  <a:pt x="0" y="196"/>
                </a:cubicBezTo>
                <a:cubicBezTo>
                  <a:pt x="30" y="226"/>
                  <a:pt x="30" y="226"/>
                  <a:pt x="30" y="226"/>
                </a:cubicBezTo>
                <a:cubicBezTo>
                  <a:pt x="150" y="186"/>
                  <a:pt x="150" y="186"/>
                  <a:pt x="150" y="186"/>
                </a:cubicBezTo>
                <a:cubicBezTo>
                  <a:pt x="179" y="116"/>
                  <a:pt x="179" y="116"/>
                  <a:pt x="179" y="116"/>
                </a:cubicBezTo>
                <a:close/>
                <a:moveTo>
                  <a:pt x="34" y="210"/>
                </a:moveTo>
                <a:cubicBezTo>
                  <a:pt x="30" y="206"/>
                  <a:pt x="30" y="206"/>
                  <a:pt x="30" y="206"/>
                </a:cubicBezTo>
                <a:cubicBezTo>
                  <a:pt x="92" y="144"/>
                  <a:pt x="92" y="144"/>
                  <a:pt x="92" y="144"/>
                </a:cubicBezTo>
                <a:cubicBezTo>
                  <a:pt x="99" y="148"/>
                  <a:pt x="109" y="147"/>
                  <a:pt x="116" y="140"/>
                </a:cubicBezTo>
                <a:cubicBezTo>
                  <a:pt x="124" y="132"/>
                  <a:pt x="124" y="118"/>
                  <a:pt x="116" y="110"/>
                </a:cubicBezTo>
                <a:cubicBezTo>
                  <a:pt x="107" y="102"/>
                  <a:pt x="94" y="102"/>
                  <a:pt x="86" y="110"/>
                </a:cubicBezTo>
                <a:cubicBezTo>
                  <a:pt x="79" y="117"/>
                  <a:pt x="78" y="126"/>
                  <a:pt x="82" y="134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51" y="87"/>
                  <a:pt x="51" y="87"/>
                  <a:pt x="51" y="87"/>
                </a:cubicBezTo>
                <a:cubicBezTo>
                  <a:pt x="106" y="63"/>
                  <a:pt x="106" y="63"/>
                  <a:pt x="106" y="63"/>
                </a:cubicBezTo>
                <a:cubicBezTo>
                  <a:pt x="163" y="119"/>
                  <a:pt x="163" y="119"/>
                  <a:pt x="163" y="119"/>
                </a:cubicBezTo>
                <a:cubicBezTo>
                  <a:pt x="139" y="174"/>
                  <a:pt x="139" y="174"/>
                  <a:pt x="139" y="174"/>
                </a:cubicBezTo>
                <a:lnTo>
                  <a:pt x="34" y="210"/>
                </a:lnTo>
                <a:close/>
              </a:path>
            </a:pathLst>
          </a:custGeom>
          <a:solidFill>
            <a:srgbClr val="223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cxnSp>
        <p:nvCxnSpPr>
          <p:cNvPr id="74" name="直接连接符 73"/>
          <p:cNvCxnSpPr/>
          <p:nvPr>
            <p:custDataLst>
              <p:tags r:id="rId8"/>
            </p:custDataLst>
          </p:nvPr>
        </p:nvCxnSpPr>
        <p:spPr>
          <a:xfrm flipV="1">
            <a:off x="1835150" y="1607185"/>
            <a:ext cx="1429385" cy="76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>
            <p:custDataLst>
              <p:tags r:id="rId9"/>
            </p:custDataLst>
          </p:nvPr>
        </p:nvCxnSpPr>
        <p:spPr>
          <a:xfrm flipV="1">
            <a:off x="1853565" y="4247515"/>
            <a:ext cx="1429385" cy="76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>
            <p:custDataLst>
              <p:tags r:id="rId10"/>
            </p:custDataLst>
          </p:nvPr>
        </p:nvCxnSpPr>
        <p:spPr>
          <a:xfrm flipV="1">
            <a:off x="7665085" y="4247515"/>
            <a:ext cx="1429385" cy="76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Freeform 9"/>
          <p:cNvSpPr/>
          <p:nvPr>
            <p:custDataLst>
              <p:tags r:id="rId11"/>
            </p:custDataLst>
          </p:nvPr>
        </p:nvSpPr>
        <p:spPr bwMode="auto">
          <a:xfrm>
            <a:off x="1308488" y="4754943"/>
            <a:ext cx="330873" cy="229497"/>
          </a:xfrm>
          <a:custGeom>
            <a:avLst/>
            <a:gdLst>
              <a:gd name="T0" fmla="*/ 211 w 225"/>
              <a:gd name="T1" fmla="*/ 0 h 156"/>
              <a:gd name="T2" fmla="*/ 169 w 225"/>
              <a:gd name="T3" fmla="*/ 0 h 156"/>
              <a:gd name="T4" fmla="*/ 155 w 225"/>
              <a:gd name="T5" fmla="*/ 15 h 156"/>
              <a:gd name="T6" fmla="*/ 42 w 225"/>
              <a:gd name="T7" fmla="*/ 15 h 156"/>
              <a:gd name="T8" fmla="*/ 42 w 225"/>
              <a:gd name="T9" fmla="*/ 29 h 156"/>
              <a:gd name="T10" fmla="*/ 208 w 225"/>
              <a:gd name="T11" fmla="*/ 29 h 156"/>
              <a:gd name="T12" fmla="*/ 189 w 225"/>
              <a:gd name="T13" fmla="*/ 124 h 156"/>
              <a:gd name="T14" fmla="*/ 169 w 225"/>
              <a:gd name="T15" fmla="*/ 43 h 156"/>
              <a:gd name="T16" fmla="*/ 0 w 225"/>
              <a:gd name="T17" fmla="*/ 43 h 156"/>
              <a:gd name="T18" fmla="*/ 28 w 225"/>
              <a:gd name="T19" fmla="*/ 156 h 156"/>
              <a:gd name="T20" fmla="*/ 197 w 225"/>
              <a:gd name="T21" fmla="*/ 156 h 156"/>
              <a:gd name="T22" fmla="*/ 225 w 225"/>
              <a:gd name="T23" fmla="*/ 15 h 156"/>
              <a:gd name="T24" fmla="*/ 211 w 225"/>
              <a:gd name="T2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156">
                <a:moveTo>
                  <a:pt x="211" y="0"/>
                </a:moveTo>
                <a:cubicBezTo>
                  <a:pt x="169" y="0"/>
                  <a:pt x="169" y="0"/>
                  <a:pt x="169" y="0"/>
                </a:cubicBezTo>
                <a:cubicBezTo>
                  <a:pt x="161" y="0"/>
                  <a:pt x="155" y="7"/>
                  <a:pt x="155" y="15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29"/>
                  <a:pt x="42" y="29"/>
                  <a:pt x="42" y="29"/>
                </a:cubicBezTo>
                <a:cubicBezTo>
                  <a:pt x="208" y="29"/>
                  <a:pt x="208" y="29"/>
                  <a:pt x="208" y="29"/>
                </a:cubicBezTo>
                <a:cubicBezTo>
                  <a:pt x="189" y="124"/>
                  <a:pt x="189" y="124"/>
                  <a:pt x="189" y="124"/>
                </a:cubicBezTo>
                <a:cubicBezTo>
                  <a:pt x="169" y="43"/>
                  <a:pt x="169" y="43"/>
                  <a:pt x="169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28" y="156"/>
                  <a:pt x="28" y="156"/>
                  <a:pt x="28" y="156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25" y="15"/>
                  <a:pt x="225" y="15"/>
                  <a:pt x="225" y="15"/>
                </a:cubicBezTo>
                <a:cubicBezTo>
                  <a:pt x="225" y="7"/>
                  <a:pt x="219" y="0"/>
                  <a:pt x="211" y="0"/>
                </a:cubicBezTo>
                <a:close/>
              </a:path>
            </a:pathLst>
          </a:custGeom>
          <a:solidFill>
            <a:srgbClr val="223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cxnSp>
        <p:nvCxnSpPr>
          <p:cNvPr id="89" name="直接连接符 88"/>
          <p:cNvCxnSpPr/>
          <p:nvPr>
            <p:custDataLst>
              <p:tags r:id="rId12"/>
            </p:custDataLst>
          </p:nvPr>
        </p:nvCxnSpPr>
        <p:spPr>
          <a:xfrm flipV="1">
            <a:off x="7624445" y="1607185"/>
            <a:ext cx="1429385" cy="76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13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1302744" y="2163536"/>
            <a:ext cx="336471" cy="317190"/>
          </a:xfrm>
          <a:custGeom>
            <a:avLst/>
            <a:gdLst>
              <a:gd name="T0" fmla="*/ 113 w 226"/>
              <a:gd name="T1" fmla="*/ 114 h 213"/>
              <a:gd name="T2" fmla="*/ 104 w 226"/>
              <a:gd name="T3" fmla="*/ 111 h 213"/>
              <a:gd name="T4" fmla="*/ 102 w 226"/>
              <a:gd name="T5" fmla="*/ 91 h 213"/>
              <a:gd name="T6" fmla="*/ 173 w 226"/>
              <a:gd name="T7" fmla="*/ 6 h 213"/>
              <a:gd name="T8" fmla="*/ 192 w 226"/>
              <a:gd name="T9" fmla="*/ 5 h 213"/>
              <a:gd name="T10" fmla="*/ 194 w 226"/>
              <a:gd name="T11" fmla="*/ 24 h 213"/>
              <a:gd name="T12" fmla="*/ 124 w 226"/>
              <a:gd name="T13" fmla="*/ 109 h 213"/>
              <a:gd name="T14" fmla="*/ 113 w 226"/>
              <a:gd name="T15" fmla="*/ 114 h 213"/>
              <a:gd name="T16" fmla="*/ 226 w 226"/>
              <a:gd name="T17" fmla="*/ 100 h 213"/>
              <a:gd name="T18" fmla="*/ 226 w 226"/>
              <a:gd name="T19" fmla="*/ 114 h 213"/>
              <a:gd name="T20" fmla="*/ 212 w 226"/>
              <a:gd name="T21" fmla="*/ 128 h 213"/>
              <a:gd name="T22" fmla="*/ 197 w 226"/>
              <a:gd name="T23" fmla="*/ 213 h 213"/>
              <a:gd name="T24" fmla="*/ 28 w 226"/>
              <a:gd name="T25" fmla="*/ 213 h 213"/>
              <a:gd name="T26" fmla="*/ 14 w 226"/>
              <a:gd name="T27" fmla="*/ 128 h 213"/>
              <a:gd name="T28" fmla="*/ 0 w 226"/>
              <a:gd name="T29" fmla="*/ 114 h 213"/>
              <a:gd name="T30" fmla="*/ 0 w 226"/>
              <a:gd name="T31" fmla="*/ 100 h 213"/>
              <a:gd name="T32" fmla="*/ 14 w 226"/>
              <a:gd name="T33" fmla="*/ 86 h 213"/>
              <a:gd name="T34" fmla="*/ 97 w 226"/>
              <a:gd name="T35" fmla="*/ 86 h 213"/>
              <a:gd name="T36" fmla="*/ 97 w 226"/>
              <a:gd name="T37" fmla="*/ 86 h 213"/>
              <a:gd name="T38" fmla="*/ 99 w 226"/>
              <a:gd name="T39" fmla="*/ 116 h 213"/>
              <a:gd name="T40" fmla="*/ 113 w 226"/>
              <a:gd name="T41" fmla="*/ 121 h 213"/>
              <a:gd name="T42" fmla="*/ 129 w 226"/>
              <a:gd name="T43" fmla="*/ 114 h 213"/>
              <a:gd name="T44" fmla="*/ 152 w 226"/>
              <a:gd name="T45" fmla="*/ 86 h 213"/>
              <a:gd name="T46" fmla="*/ 212 w 226"/>
              <a:gd name="T47" fmla="*/ 86 h 213"/>
              <a:gd name="T48" fmla="*/ 226 w 226"/>
              <a:gd name="T49" fmla="*/ 100 h 213"/>
              <a:gd name="T50" fmla="*/ 63 w 226"/>
              <a:gd name="T51" fmla="*/ 149 h 213"/>
              <a:gd name="T52" fmla="*/ 56 w 226"/>
              <a:gd name="T53" fmla="*/ 142 h 213"/>
              <a:gd name="T54" fmla="*/ 49 w 226"/>
              <a:gd name="T55" fmla="*/ 149 h 213"/>
              <a:gd name="T56" fmla="*/ 49 w 226"/>
              <a:gd name="T57" fmla="*/ 192 h 213"/>
              <a:gd name="T58" fmla="*/ 56 w 226"/>
              <a:gd name="T59" fmla="*/ 199 h 213"/>
              <a:gd name="T60" fmla="*/ 63 w 226"/>
              <a:gd name="T61" fmla="*/ 192 h 213"/>
              <a:gd name="T62" fmla="*/ 63 w 226"/>
              <a:gd name="T63" fmla="*/ 149 h 213"/>
              <a:gd name="T64" fmla="*/ 92 w 226"/>
              <a:gd name="T65" fmla="*/ 149 h 213"/>
              <a:gd name="T66" fmla="*/ 85 w 226"/>
              <a:gd name="T67" fmla="*/ 142 h 213"/>
              <a:gd name="T68" fmla="*/ 78 w 226"/>
              <a:gd name="T69" fmla="*/ 149 h 213"/>
              <a:gd name="T70" fmla="*/ 78 w 226"/>
              <a:gd name="T71" fmla="*/ 192 h 213"/>
              <a:gd name="T72" fmla="*/ 85 w 226"/>
              <a:gd name="T73" fmla="*/ 199 h 213"/>
              <a:gd name="T74" fmla="*/ 92 w 226"/>
              <a:gd name="T75" fmla="*/ 192 h 213"/>
              <a:gd name="T76" fmla="*/ 92 w 226"/>
              <a:gd name="T77" fmla="*/ 149 h 213"/>
              <a:gd name="T78" fmla="*/ 120 w 226"/>
              <a:gd name="T79" fmla="*/ 149 h 213"/>
              <a:gd name="T80" fmla="*/ 113 w 226"/>
              <a:gd name="T81" fmla="*/ 142 h 213"/>
              <a:gd name="T82" fmla="*/ 106 w 226"/>
              <a:gd name="T83" fmla="*/ 149 h 213"/>
              <a:gd name="T84" fmla="*/ 106 w 226"/>
              <a:gd name="T85" fmla="*/ 192 h 213"/>
              <a:gd name="T86" fmla="*/ 113 w 226"/>
              <a:gd name="T87" fmla="*/ 199 h 213"/>
              <a:gd name="T88" fmla="*/ 120 w 226"/>
              <a:gd name="T89" fmla="*/ 192 h 213"/>
              <a:gd name="T90" fmla="*/ 120 w 226"/>
              <a:gd name="T91" fmla="*/ 149 h 213"/>
              <a:gd name="T92" fmla="*/ 148 w 226"/>
              <a:gd name="T93" fmla="*/ 149 h 213"/>
              <a:gd name="T94" fmla="*/ 141 w 226"/>
              <a:gd name="T95" fmla="*/ 142 h 213"/>
              <a:gd name="T96" fmla="*/ 134 w 226"/>
              <a:gd name="T97" fmla="*/ 149 h 213"/>
              <a:gd name="T98" fmla="*/ 134 w 226"/>
              <a:gd name="T99" fmla="*/ 192 h 213"/>
              <a:gd name="T100" fmla="*/ 141 w 226"/>
              <a:gd name="T101" fmla="*/ 199 h 213"/>
              <a:gd name="T102" fmla="*/ 148 w 226"/>
              <a:gd name="T103" fmla="*/ 192 h 213"/>
              <a:gd name="T104" fmla="*/ 148 w 226"/>
              <a:gd name="T105" fmla="*/ 149 h 213"/>
              <a:gd name="T106" fmla="*/ 176 w 226"/>
              <a:gd name="T107" fmla="*/ 149 h 213"/>
              <a:gd name="T108" fmla="*/ 169 w 226"/>
              <a:gd name="T109" fmla="*/ 142 h 213"/>
              <a:gd name="T110" fmla="*/ 162 w 226"/>
              <a:gd name="T111" fmla="*/ 149 h 213"/>
              <a:gd name="T112" fmla="*/ 162 w 226"/>
              <a:gd name="T113" fmla="*/ 192 h 213"/>
              <a:gd name="T114" fmla="*/ 169 w 226"/>
              <a:gd name="T115" fmla="*/ 199 h 213"/>
              <a:gd name="T116" fmla="*/ 176 w 226"/>
              <a:gd name="T117" fmla="*/ 192 h 213"/>
              <a:gd name="T118" fmla="*/ 176 w 226"/>
              <a:gd name="T119" fmla="*/ 149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" h="213">
                <a:moveTo>
                  <a:pt x="113" y="114"/>
                </a:moveTo>
                <a:cubicBezTo>
                  <a:pt x="110" y="114"/>
                  <a:pt x="106" y="113"/>
                  <a:pt x="104" y="111"/>
                </a:cubicBezTo>
                <a:cubicBezTo>
                  <a:pt x="98" y="106"/>
                  <a:pt x="97" y="97"/>
                  <a:pt x="102" y="91"/>
                </a:cubicBezTo>
                <a:cubicBezTo>
                  <a:pt x="173" y="6"/>
                  <a:pt x="173" y="6"/>
                  <a:pt x="173" y="6"/>
                </a:cubicBezTo>
                <a:cubicBezTo>
                  <a:pt x="177" y="0"/>
                  <a:pt x="186" y="0"/>
                  <a:pt x="192" y="5"/>
                </a:cubicBezTo>
                <a:cubicBezTo>
                  <a:pt x="198" y="10"/>
                  <a:pt x="199" y="18"/>
                  <a:pt x="194" y="24"/>
                </a:cubicBezTo>
                <a:cubicBezTo>
                  <a:pt x="124" y="109"/>
                  <a:pt x="124" y="109"/>
                  <a:pt x="124" y="109"/>
                </a:cubicBezTo>
                <a:cubicBezTo>
                  <a:pt x="121" y="112"/>
                  <a:pt x="117" y="114"/>
                  <a:pt x="113" y="114"/>
                </a:cubicBezTo>
                <a:moveTo>
                  <a:pt x="226" y="100"/>
                </a:moveTo>
                <a:cubicBezTo>
                  <a:pt x="226" y="114"/>
                  <a:pt x="226" y="114"/>
                  <a:pt x="226" y="114"/>
                </a:cubicBezTo>
                <a:cubicBezTo>
                  <a:pt x="226" y="122"/>
                  <a:pt x="219" y="128"/>
                  <a:pt x="212" y="128"/>
                </a:cubicBezTo>
                <a:cubicBezTo>
                  <a:pt x="197" y="213"/>
                  <a:pt x="197" y="213"/>
                  <a:pt x="197" y="213"/>
                </a:cubicBezTo>
                <a:cubicBezTo>
                  <a:pt x="28" y="213"/>
                  <a:pt x="28" y="213"/>
                  <a:pt x="28" y="213"/>
                </a:cubicBezTo>
                <a:cubicBezTo>
                  <a:pt x="14" y="128"/>
                  <a:pt x="14" y="128"/>
                  <a:pt x="14" y="128"/>
                </a:cubicBezTo>
                <a:cubicBezTo>
                  <a:pt x="6" y="128"/>
                  <a:pt x="0" y="122"/>
                  <a:pt x="0" y="114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92"/>
                  <a:pt x="6" y="86"/>
                  <a:pt x="14" y="86"/>
                </a:cubicBezTo>
                <a:cubicBezTo>
                  <a:pt x="97" y="86"/>
                  <a:pt x="97" y="86"/>
                  <a:pt x="97" y="86"/>
                </a:cubicBezTo>
                <a:cubicBezTo>
                  <a:pt x="97" y="86"/>
                  <a:pt x="97" y="86"/>
                  <a:pt x="97" y="86"/>
                </a:cubicBezTo>
                <a:cubicBezTo>
                  <a:pt x="89" y="95"/>
                  <a:pt x="90" y="109"/>
                  <a:pt x="99" y="116"/>
                </a:cubicBezTo>
                <a:cubicBezTo>
                  <a:pt x="103" y="119"/>
                  <a:pt x="108" y="121"/>
                  <a:pt x="113" y="121"/>
                </a:cubicBezTo>
                <a:cubicBezTo>
                  <a:pt x="119" y="121"/>
                  <a:pt x="125" y="118"/>
                  <a:pt x="129" y="114"/>
                </a:cubicBezTo>
                <a:cubicBezTo>
                  <a:pt x="152" y="86"/>
                  <a:pt x="152" y="86"/>
                  <a:pt x="152" y="86"/>
                </a:cubicBezTo>
                <a:cubicBezTo>
                  <a:pt x="212" y="86"/>
                  <a:pt x="212" y="86"/>
                  <a:pt x="212" y="86"/>
                </a:cubicBezTo>
                <a:cubicBezTo>
                  <a:pt x="219" y="86"/>
                  <a:pt x="226" y="92"/>
                  <a:pt x="226" y="100"/>
                </a:cubicBezTo>
                <a:close/>
                <a:moveTo>
                  <a:pt x="63" y="149"/>
                </a:moveTo>
                <a:cubicBezTo>
                  <a:pt x="63" y="145"/>
                  <a:pt x="60" y="142"/>
                  <a:pt x="56" y="142"/>
                </a:cubicBezTo>
                <a:cubicBezTo>
                  <a:pt x="53" y="142"/>
                  <a:pt x="49" y="145"/>
                  <a:pt x="49" y="149"/>
                </a:cubicBezTo>
                <a:cubicBezTo>
                  <a:pt x="49" y="192"/>
                  <a:pt x="49" y="192"/>
                  <a:pt x="49" y="192"/>
                </a:cubicBezTo>
                <a:cubicBezTo>
                  <a:pt x="49" y="196"/>
                  <a:pt x="53" y="199"/>
                  <a:pt x="56" y="199"/>
                </a:cubicBezTo>
                <a:cubicBezTo>
                  <a:pt x="60" y="199"/>
                  <a:pt x="63" y="196"/>
                  <a:pt x="63" y="192"/>
                </a:cubicBezTo>
                <a:lnTo>
                  <a:pt x="63" y="149"/>
                </a:lnTo>
                <a:close/>
                <a:moveTo>
                  <a:pt x="92" y="149"/>
                </a:moveTo>
                <a:cubicBezTo>
                  <a:pt x="92" y="145"/>
                  <a:pt x="89" y="142"/>
                  <a:pt x="85" y="142"/>
                </a:cubicBezTo>
                <a:cubicBezTo>
                  <a:pt x="81" y="142"/>
                  <a:pt x="78" y="145"/>
                  <a:pt x="78" y="149"/>
                </a:cubicBezTo>
                <a:cubicBezTo>
                  <a:pt x="78" y="192"/>
                  <a:pt x="78" y="192"/>
                  <a:pt x="78" y="192"/>
                </a:cubicBezTo>
                <a:cubicBezTo>
                  <a:pt x="78" y="196"/>
                  <a:pt x="81" y="199"/>
                  <a:pt x="85" y="199"/>
                </a:cubicBezTo>
                <a:cubicBezTo>
                  <a:pt x="89" y="199"/>
                  <a:pt x="92" y="196"/>
                  <a:pt x="92" y="192"/>
                </a:cubicBezTo>
                <a:lnTo>
                  <a:pt x="92" y="149"/>
                </a:lnTo>
                <a:close/>
                <a:moveTo>
                  <a:pt x="120" y="149"/>
                </a:moveTo>
                <a:cubicBezTo>
                  <a:pt x="120" y="145"/>
                  <a:pt x="117" y="142"/>
                  <a:pt x="113" y="142"/>
                </a:cubicBezTo>
                <a:cubicBezTo>
                  <a:pt x="109" y="142"/>
                  <a:pt x="106" y="145"/>
                  <a:pt x="106" y="149"/>
                </a:cubicBezTo>
                <a:cubicBezTo>
                  <a:pt x="106" y="192"/>
                  <a:pt x="106" y="192"/>
                  <a:pt x="106" y="192"/>
                </a:cubicBezTo>
                <a:cubicBezTo>
                  <a:pt x="106" y="196"/>
                  <a:pt x="109" y="199"/>
                  <a:pt x="113" y="199"/>
                </a:cubicBezTo>
                <a:cubicBezTo>
                  <a:pt x="117" y="199"/>
                  <a:pt x="120" y="196"/>
                  <a:pt x="120" y="192"/>
                </a:cubicBezTo>
                <a:lnTo>
                  <a:pt x="120" y="149"/>
                </a:lnTo>
                <a:close/>
                <a:moveTo>
                  <a:pt x="148" y="149"/>
                </a:moveTo>
                <a:cubicBezTo>
                  <a:pt x="148" y="145"/>
                  <a:pt x="145" y="142"/>
                  <a:pt x="141" y="142"/>
                </a:cubicBezTo>
                <a:cubicBezTo>
                  <a:pt x="137" y="142"/>
                  <a:pt x="134" y="145"/>
                  <a:pt x="134" y="149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6"/>
                  <a:pt x="137" y="199"/>
                  <a:pt x="141" y="199"/>
                </a:cubicBezTo>
                <a:cubicBezTo>
                  <a:pt x="145" y="199"/>
                  <a:pt x="148" y="196"/>
                  <a:pt x="148" y="192"/>
                </a:cubicBezTo>
                <a:lnTo>
                  <a:pt x="148" y="149"/>
                </a:lnTo>
                <a:close/>
                <a:moveTo>
                  <a:pt x="176" y="149"/>
                </a:moveTo>
                <a:cubicBezTo>
                  <a:pt x="176" y="145"/>
                  <a:pt x="173" y="142"/>
                  <a:pt x="169" y="142"/>
                </a:cubicBezTo>
                <a:cubicBezTo>
                  <a:pt x="165" y="142"/>
                  <a:pt x="162" y="145"/>
                  <a:pt x="162" y="149"/>
                </a:cubicBezTo>
                <a:cubicBezTo>
                  <a:pt x="162" y="192"/>
                  <a:pt x="162" y="192"/>
                  <a:pt x="162" y="192"/>
                </a:cubicBezTo>
                <a:cubicBezTo>
                  <a:pt x="162" y="196"/>
                  <a:pt x="165" y="199"/>
                  <a:pt x="169" y="199"/>
                </a:cubicBezTo>
                <a:cubicBezTo>
                  <a:pt x="173" y="199"/>
                  <a:pt x="176" y="196"/>
                  <a:pt x="176" y="192"/>
                </a:cubicBezTo>
                <a:lnTo>
                  <a:pt x="176" y="149"/>
                </a:lnTo>
                <a:close/>
              </a:path>
            </a:pathLst>
          </a:custGeom>
          <a:solidFill>
            <a:srgbClr val="223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97" name="文本框 96"/>
          <p:cNvSpPr txBox="1"/>
          <p:nvPr>
            <p:custDataLst>
              <p:tags r:id="rId14"/>
            </p:custDataLst>
          </p:nvPr>
        </p:nvSpPr>
        <p:spPr>
          <a:xfrm>
            <a:off x="1741805" y="1251585"/>
            <a:ext cx="3803015" cy="722630"/>
          </a:xfrm>
          <a:prstGeom prst="rect">
            <a:avLst/>
          </a:prstGeom>
          <a:noFill/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noAutofit/>
          </a:bodyPr>
          <a:p>
            <a:pPr defTabSz="913130" fontAlgn="auto">
              <a:spcAft>
                <a:spcPts val="1200"/>
              </a:spcAft>
            </a:pPr>
            <a:r>
              <a:rPr 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政策体系初步形成</a:t>
            </a:r>
            <a:endParaRPr 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913130" fontAlgn="auto">
              <a:spcAft>
                <a:spcPts val="1200"/>
              </a:spcAft>
            </a:pP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98" name="文本框 97"/>
          <p:cNvSpPr txBox="1"/>
          <p:nvPr>
            <p:custDataLst>
              <p:tags r:id="rId15"/>
            </p:custDataLst>
          </p:nvPr>
        </p:nvSpPr>
        <p:spPr>
          <a:xfrm>
            <a:off x="1742440" y="3939540"/>
            <a:ext cx="3802380" cy="1014730"/>
          </a:xfrm>
          <a:prstGeom prst="rect">
            <a:avLst/>
          </a:prstGeom>
          <a:noFill/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p>
            <a:pPr defTabSz="913130" fontAlgn="auto">
              <a:spcAft>
                <a:spcPts val="1200"/>
              </a:spcAft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5G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应用进入规模复制关键期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913130" fontAlgn="auto">
              <a:spcAft>
                <a:spcPts val="1200"/>
              </a:spcAft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5G 应用已覆盖国民经济 97 个大类中的 40 个，应用案例累计超过 5 万个。在制造业、矿山、医疗、能源、港口等 5G 应用的先导行业已实现规模复制。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99" name="文本框 98"/>
          <p:cNvSpPr txBox="1"/>
          <p:nvPr>
            <p:custDataLst>
              <p:tags r:id="rId16"/>
            </p:custDataLst>
          </p:nvPr>
        </p:nvSpPr>
        <p:spPr>
          <a:xfrm>
            <a:off x="7546340" y="3909695"/>
            <a:ext cx="3700145" cy="1537970"/>
          </a:xfrm>
          <a:prstGeom prst="rect">
            <a:avLst/>
          </a:prstGeom>
          <a:noFill/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p>
            <a:pPr defTabSz="913130" fontAlgn="auto">
              <a:spcAft>
                <a:spcPts val="1200"/>
              </a:spcAft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5G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融合应用标准化进程起步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913130" fontAlgn="auto">
              <a:spcAft>
                <a:spcPts val="1200"/>
              </a:spcAft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在共性技术标准方面，开展 5G 应用产业链相关研究及标准规划、制定与推广；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defTabSz="913130" fontAlgn="auto">
              <a:spcAft>
                <a:spcPts val="1200"/>
              </a:spcAft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在融合应用标准方面，面向电力、医疗、工业、车联网等行业已开展标准研究及立项工作，据统计立项标准达 62 项。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100" name="图片 9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01165" y="1696720"/>
            <a:ext cx="3750945" cy="1785620"/>
          </a:xfrm>
          <a:prstGeom prst="rect">
            <a:avLst/>
          </a:prstGeom>
        </p:spPr>
      </p:pic>
      <p:sp>
        <p:nvSpPr>
          <p:cNvPr id="71" name="椭圆 70"/>
          <p:cNvSpPr/>
          <p:nvPr>
            <p:custDataLst>
              <p:tags r:id="rId19"/>
            </p:custDataLst>
          </p:nvPr>
        </p:nvSpPr>
        <p:spPr>
          <a:xfrm>
            <a:off x="5172403" y="2586079"/>
            <a:ext cx="2164856" cy="2164856"/>
          </a:xfrm>
          <a:prstGeom prst="ellipse">
            <a:avLst/>
          </a:prstGeom>
          <a:solidFill>
            <a:srgbClr val="2D8DE3">
              <a:alpha val="81000"/>
            </a:srgbClr>
          </a:solidFill>
          <a:ln>
            <a:noFill/>
          </a:ln>
          <a:effectLst>
            <a:outerShdw blurRad="508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5G</a:t>
            </a:r>
            <a:endParaRPr 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椭圆 90"/>
          <p:cNvSpPr/>
          <p:nvPr>
            <p:custDataLst>
              <p:tags r:id="rId20"/>
            </p:custDataLst>
          </p:nvPr>
        </p:nvSpPr>
        <p:spPr>
          <a:xfrm>
            <a:off x="5651500" y="3032125"/>
            <a:ext cx="1239520" cy="1273175"/>
          </a:xfrm>
          <a:prstGeom prst="ellipse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2" name="图片 91" descr="监控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5352415" y="3116580"/>
            <a:ext cx="280035" cy="245745"/>
          </a:xfrm>
          <a:prstGeom prst="rect">
            <a:avLst/>
          </a:prstGeom>
        </p:spPr>
      </p:pic>
      <p:pic>
        <p:nvPicPr>
          <p:cNvPr id="93" name="图片 92" descr="服 务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6852920" y="3064510"/>
            <a:ext cx="307975" cy="307975"/>
          </a:xfrm>
          <a:prstGeom prst="rect">
            <a:avLst/>
          </a:prstGeom>
        </p:spPr>
      </p:pic>
      <p:pic>
        <p:nvPicPr>
          <p:cNvPr id="94" name="图片 93" descr="告警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5352605" y="3950706"/>
            <a:ext cx="395785" cy="395913"/>
          </a:xfrm>
          <a:prstGeom prst="rect">
            <a:avLst/>
          </a:prstGeom>
        </p:spPr>
      </p:pic>
      <p:pic>
        <p:nvPicPr>
          <p:cNvPr id="95" name="图片 94" descr="工具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cstate="print"/>
          <a:stretch>
            <a:fillRect/>
          </a:stretch>
        </p:blipFill>
        <p:spPr>
          <a:xfrm>
            <a:off x="6852920" y="4001135"/>
            <a:ext cx="303530" cy="304165"/>
          </a:xfrm>
          <a:prstGeom prst="rect">
            <a:avLst/>
          </a:prstGeom>
        </p:spPr>
      </p:pic>
      <p:pic>
        <p:nvPicPr>
          <p:cNvPr id="102" name="图片 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853565" y="4984750"/>
            <a:ext cx="796932" cy="5400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03" name="图片 1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005773" y="4984750"/>
            <a:ext cx="816202" cy="5400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04" name="图片 8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4172268" y="4984750"/>
            <a:ext cx="822847" cy="5400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05" name="图片 104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853565" y="5572125"/>
            <a:ext cx="766190" cy="540000"/>
          </a:xfrm>
          <a:prstGeom prst="rect">
            <a:avLst/>
          </a:prstGeom>
          <a:ln w="57150">
            <a:noFill/>
          </a:ln>
          <a:effectLst>
            <a:softEdge rad="12700"/>
          </a:effectLst>
        </p:spPr>
      </p:pic>
      <p:pic>
        <p:nvPicPr>
          <p:cNvPr id="106" name="图片 10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3006090" y="5572125"/>
            <a:ext cx="815975" cy="539750"/>
          </a:xfrm>
          <a:prstGeom prst="rect">
            <a:avLst/>
          </a:prstGeom>
          <a:ln w="57150">
            <a:noFill/>
          </a:ln>
          <a:effectLst>
            <a:softEdge rad="12700"/>
          </a:effectLst>
        </p:spPr>
      </p:pic>
      <p:pic>
        <p:nvPicPr>
          <p:cNvPr id="107" name="图片 106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24518" r="11078"/>
          <a:stretch>
            <a:fillRect/>
          </a:stretch>
        </p:blipFill>
        <p:spPr>
          <a:xfrm>
            <a:off x="4178935" y="5572125"/>
            <a:ext cx="832822" cy="540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8" name="图片 107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7431405" y="5572125"/>
            <a:ext cx="1101176" cy="468000"/>
          </a:xfrm>
          <a:prstGeom prst="rect">
            <a:avLst/>
          </a:prstGeom>
        </p:spPr>
      </p:pic>
      <p:pic>
        <p:nvPicPr>
          <p:cNvPr id="109" name="图片 108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8708390" y="5596255"/>
            <a:ext cx="2421375" cy="396000"/>
          </a:xfrm>
          <a:prstGeom prst="roundRect">
            <a:avLst/>
          </a:prstGeom>
          <a:effectLst>
            <a:softEdge rad="12700"/>
          </a:effectLst>
        </p:spPr>
      </p:pic>
      <p:pic>
        <p:nvPicPr>
          <p:cNvPr id="114" name="图片 113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7665085" y="2120900"/>
            <a:ext cx="3056080" cy="13320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1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70295" y="2720341"/>
            <a:ext cx="4203065" cy="645160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dist">
              <a:buClrTx/>
              <a:buSzTx/>
            </a:pPr>
            <a:r>
              <a:rPr lang="zh-CN" sz="40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人才需求</a:t>
            </a:r>
            <a:endParaRPr lang="zh-CN" sz="40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380355" y="1962785"/>
            <a:ext cx="5782310" cy="2263775"/>
          </a:xfrm>
          <a:prstGeom prst="rect">
            <a:avLst/>
          </a:prstGeom>
          <a:noFill/>
          <a:ln w="3175">
            <a:solidFill>
              <a:srgbClr val="0B83CF">
                <a:alpha val="47000"/>
              </a:srgbClr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cap="all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rPr>
              <a:t>5G</a:t>
            </a:r>
            <a:r>
              <a:rPr lang="zh-CN" altLang="en-US" cap="all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rPr>
              <a:t>人才技能需求</a:t>
            </a:r>
            <a:endParaRPr lang="zh-CN" altLang="en-US" cap="all" dirty="0">
              <a:latin typeface="Arial" panose="020B0604020202020204" pitchFamily="34" charset="0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" name="îşliḋê"/>
          <p:cNvSpPr/>
          <p:nvPr>
            <p:custDataLst>
              <p:tags r:id="rId1"/>
            </p:custDataLst>
          </p:nvPr>
        </p:nvSpPr>
        <p:spPr>
          <a:xfrm flipH="1">
            <a:off x="3789045" y="5080000"/>
            <a:ext cx="8284210" cy="12827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1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>
            <a:solidFill>
              <a:sysClr val="window" lastClr="FFFFFF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endParaRPr lang="en-US" altLang="zh-CN" sz="1100" dirty="0">
              <a:solidFill>
                <a:sysClr val="windowText" lastClr="000000"/>
              </a:solidFill>
            </a:endParaRPr>
          </a:p>
        </p:txBody>
      </p:sp>
      <p:sp>
        <p:nvSpPr>
          <p:cNvPr id="4" name="iṣḷidè"/>
          <p:cNvSpPr/>
          <p:nvPr>
            <p:custDataLst>
              <p:tags r:id="rId2"/>
            </p:custDataLst>
          </p:nvPr>
        </p:nvSpPr>
        <p:spPr>
          <a:xfrm flipH="1">
            <a:off x="2740025" y="2506980"/>
            <a:ext cx="9333230" cy="1287780"/>
          </a:xfrm>
          <a:prstGeom prst="rect">
            <a:avLst/>
          </a:prstGeom>
          <a:gradFill flip="none" rotWithShape="1">
            <a:gsLst>
              <a:gs pos="0">
                <a:srgbClr val="ED7D31">
                  <a:alpha val="21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>
            <a:solidFill>
              <a:sysClr val="window" lastClr="FFFFFF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endParaRPr lang="en-US" altLang="zh-CN" sz="1100" dirty="0">
              <a:solidFill>
                <a:sysClr val="windowText" lastClr="000000"/>
              </a:solidFill>
            </a:endParaRPr>
          </a:p>
        </p:txBody>
      </p:sp>
      <p:sp>
        <p:nvSpPr>
          <p:cNvPr id="10" name="îṧ1ïḓê"/>
          <p:cNvSpPr/>
          <p:nvPr>
            <p:custDataLst>
              <p:tags r:id="rId3"/>
            </p:custDataLst>
          </p:nvPr>
        </p:nvSpPr>
        <p:spPr>
          <a:xfrm flipH="1">
            <a:off x="2227580" y="1221740"/>
            <a:ext cx="9845675" cy="1287780"/>
          </a:xfrm>
          <a:prstGeom prst="rect">
            <a:avLst/>
          </a:prstGeom>
          <a:gradFill flip="none" rotWithShape="1">
            <a:gsLst>
              <a:gs pos="0">
                <a:srgbClr val="5B9BD5">
                  <a:alpha val="21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>
            <a:solidFill>
              <a:sysClr val="window" lastClr="FFFFFF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endParaRPr lang="en-US" altLang="zh-CN" sz="1100" dirty="0">
              <a:solidFill>
                <a:sysClr val="windowText" lastClr="000000"/>
              </a:solidFill>
            </a:endParaRPr>
          </a:p>
        </p:txBody>
      </p:sp>
      <p:sp>
        <p:nvSpPr>
          <p:cNvPr id="12" name="îṣḷíḓe"/>
          <p:cNvSpPr/>
          <p:nvPr>
            <p:custDataLst>
              <p:tags r:id="rId4"/>
            </p:custDataLst>
          </p:nvPr>
        </p:nvSpPr>
        <p:spPr>
          <a:xfrm flipH="1">
            <a:off x="3274695" y="3794760"/>
            <a:ext cx="8798560" cy="1266825"/>
          </a:xfrm>
          <a:prstGeom prst="rect">
            <a:avLst/>
          </a:prstGeom>
          <a:gradFill flip="none" rotWithShape="1">
            <a:gsLst>
              <a:gs pos="0">
                <a:srgbClr val="A5A5A5">
                  <a:alpha val="21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>
            <a:solidFill>
              <a:sysClr val="window" lastClr="FFFFFF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endParaRPr lang="en-US" altLang="zh-CN" sz="1100" dirty="0">
              <a:solidFill>
                <a:sysClr val="windowText" lastClr="000000"/>
              </a:solidFill>
            </a:endParaRPr>
          </a:p>
        </p:txBody>
      </p:sp>
      <p:sp>
        <p:nvSpPr>
          <p:cNvPr id="14" name="iṥľîḍê"/>
          <p:cNvSpPr/>
          <p:nvPr>
            <p:custDataLst>
              <p:tags r:id="rId5"/>
            </p:custDataLst>
          </p:nvPr>
        </p:nvSpPr>
        <p:spPr bwMode="auto">
          <a:xfrm flipH="1">
            <a:off x="72390" y="5080000"/>
            <a:ext cx="4267835" cy="1282700"/>
          </a:xfrm>
          <a:custGeom>
            <a:avLst/>
            <a:gdLst>
              <a:gd name="connsiteX0" fmla="*/ 346988 w 2779807"/>
              <a:gd name="connsiteY0" fmla="*/ 0 h 601707"/>
              <a:gd name="connsiteX1" fmla="*/ 921015 w 2779807"/>
              <a:gd name="connsiteY1" fmla="*/ 0 h 601707"/>
              <a:gd name="connsiteX2" fmla="*/ 1035767 w 2779807"/>
              <a:gd name="connsiteY2" fmla="*/ 0 h 601707"/>
              <a:gd name="connsiteX3" fmla="*/ 1744040 w 2779807"/>
              <a:gd name="connsiteY3" fmla="*/ 0 h 601707"/>
              <a:gd name="connsiteX4" fmla="*/ 1843696 w 2779807"/>
              <a:gd name="connsiteY4" fmla="*/ 0 h 601707"/>
              <a:gd name="connsiteX5" fmla="*/ 2432819 w 2779807"/>
              <a:gd name="connsiteY5" fmla="*/ 0 h 601707"/>
              <a:gd name="connsiteX6" fmla="*/ 2779807 w 2779807"/>
              <a:gd name="connsiteY6" fmla="*/ 601707 h 601707"/>
              <a:gd name="connsiteX7" fmla="*/ 1997758 w 2779807"/>
              <a:gd name="connsiteY7" fmla="*/ 601707 h 601707"/>
              <a:gd name="connsiteX8" fmla="*/ 1862302 w 2779807"/>
              <a:gd name="connsiteY8" fmla="*/ 601707 h 601707"/>
              <a:gd name="connsiteX9" fmla="*/ 917505 w 2779807"/>
              <a:gd name="connsiteY9" fmla="*/ 601707 h 601707"/>
              <a:gd name="connsiteX10" fmla="*/ 766953 w 2779807"/>
              <a:gd name="connsiteY10" fmla="*/ 601707 h 601707"/>
              <a:gd name="connsiteX11" fmla="*/ 0 w 2779807"/>
              <a:gd name="connsiteY11" fmla="*/ 601707 h 6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79807" h="601707">
                <a:moveTo>
                  <a:pt x="346988" y="0"/>
                </a:moveTo>
                <a:lnTo>
                  <a:pt x="921015" y="0"/>
                </a:lnTo>
                <a:lnTo>
                  <a:pt x="1035767" y="0"/>
                </a:lnTo>
                <a:lnTo>
                  <a:pt x="1744040" y="0"/>
                </a:lnTo>
                <a:lnTo>
                  <a:pt x="1843696" y="0"/>
                </a:lnTo>
                <a:lnTo>
                  <a:pt x="2432819" y="0"/>
                </a:lnTo>
                <a:lnTo>
                  <a:pt x="2779807" y="601707"/>
                </a:lnTo>
                <a:lnTo>
                  <a:pt x="1997758" y="601707"/>
                </a:lnTo>
                <a:lnTo>
                  <a:pt x="1862302" y="601707"/>
                </a:lnTo>
                <a:lnTo>
                  <a:pt x="917505" y="601707"/>
                </a:lnTo>
                <a:lnTo>
                  <a:pt x="766953" y="601707"/>
                </a:lnTo>
                <a:lnTo>
                  <a:pt x="0" y="601707"/>
                </a:lnTo>
                <a:close/>
              </a:path>
            </a:pathLst>
          </a:custGeom>
          <a:solidFill>
            <a:srgbClr val="FFC000"/>
          </a:solidFill>
          <a:ln>
            <a:solidFill>
              <a:sysClr val="window" lastClr="FFFFFF"/>
            </a:solidFill>
          </a:ln>
        </p:spPr>
        <p:style>
          <a:lnRef idx="1">
            <a:srgbClr val="ED7D31"/>
          </a:lnRef>
          <a:fillRef idx="3">
            <a:srgbClr val="ED7D31"/>
          </a:fillRef>
          <a:effectRef idx="2">
            <a:srgbClr val="ED7D31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6" name="í$ḻïdè"/>
          <p:cNvSpPr/>
          <p:nvPr>
            <p:custDataLst>
              <p:tags r:id="rId6"/>
            </p:custDataLst>
          </p:nvPr>
        </p:nvSpPr>
        <p:spPr bwMode="auto">
          <a:xfrm flipH="1">
            <a:off x="605155" y="3794760"/>
            <a:ext cx="3202305" cy="1282700"/>
          </a:xfrm>
          <a:custGeom>
            <a:avLst/>
            <a:gdLst>
              <a:gd name="connsiteX0" fmla="*/ 346988 w 2085829"/>
              <a:gd name="connsiteY0" fmla="*/ 0 h 601707"/>
              <a:gd name="connsiteX1" fmla="*/ 761790 w 2085829"/>
              <a:gd name="connsiteY1" fmla="*/ 0 h 601707"/>
              <a:gd name="connsiteX2" fmla="*/ 805741 w 2085829"/>
              <a:gd name="connsiteY2" fmla="*/ 0 h 601707"/>
              <a:gd name="connsiteX3" fmla="*/ 1280088 w 2085829"/>
              <a:gd name="connsiteY3" fmla="*/ 0 h 601707"/>
              <a:gd name="connsiteX4" fmla="*/ 1304153 w 2085829"/>
              <a:gd name="connsiteY4" fmla="*/ 0 h 601707"/>
              <a:gd name="connsiteX5" fmla="*/ 1738841 w 2085829"/>
              <a:gd name="connsiteY5" fmla="*/ 0 h 601707"/>
              <a:gd name="connsiteX6" fmla="*/ 2085829 w 2085829"/>
              <a:gd name="connsiteY6" fmla="*/ 601707 h 601707"/>
              <a:gd name="connsiteX7" fmla="*/ 1437886 w 2085829"/>
              <a:gd name="connsiteY7" fmla="*/ 601707 h 601707"/>
              <a:gd name="connsiteX8" fmla="*/ 1397050 w 2085829"/>
              <a:gd name="connsiteY8" fmla="*/ 601707 h 601707"/>
              <a:gd name="connsiteX9" fmla="*/ 688779 w 2085829"/>
              <a:gd name="connsiteY9" fmla="*/ 601707 h 601707"/>
              <a:gd name="connsiteX10" fmla="*/ 628057 w 2085829"/>
              <a:gd name="connsiteY10" fmla="*/ 601707 h 601707"/>
              <a:gd name="connsiteX11" fmla="*/ 0 w 2085829"/>
              <a:gd name="connsiteY11" fmla="*/ 601707 h 6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85829" h="601707">
                <a:moveTo>
                  <a:pt x="346988" y="0"/>
                </a:moveTo>
                <a:lnTo>
                  <a:pt x="761790" y="0"/>
                </a:lnTo>
                <a:lnTo>
                  <a:pt x="805741" y="0"/>
                </a:lnTo>
                <a:lnTo>
                  <a:pt x="1280088" y="0"/>
                </a:lnTo>
                <a:lnTo>
                  <a:pt x="1304153" y="0"/>
                </a:lnTo>
                <a:lnTo>
                  <a:pt x="1738841" y="0"/>
                </a:lnTo>
                <a:lnTo>
                  <a:pt x="2085829" y="601707"/>
                </a:lnTo>
                <a:lnTo>
                  <a:pt x="1437886" y="601707"/>
                </a:lnTo>
                <a:lnTo>
                  <a:pt x="1397050" y="601707"/>
                </a:lnTo>
                <a:lnTo>
                  <a:pt x="688779" y="601707"/>
                </a:lnTo>
                <a:lnTo>
                  <a:pt x="628057" y="601707"/>
                </a:lnTo>
                <a:lnTo>
                  <a:pt x="0" y="601707"/>
                </a:lnTo>
                <a:close/>
              </a:path>
            </a:pathLst>
          </a:custGeom>
          <a:solidFill>
            <a:srgbClr val="A5A5A5"/>
          </a:solidFill>
          <a:ln>
            <a:solidFill>
              <a:sysClr val="window" lastClr="FFFFFF"/>
            </a:solidFill>
          </a:ln>
        </p:spPr>
        <p:style>
          <a:lnRef idx="1">
            <a:srgbClr val="ED7D31"/>
          </a:lnRef>
          <a:fillRef idx="3">
            <a:srgbClr val="ED7D31"/>
          </a:fillRef>
          <a:effectRef idx="2">
            <a:srgbClr val="ED7D31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7" name="iṥlîḑe"/>
          <p:cNvSpPr/>
          <p:nvPr>
            <p:custDataLst>
              <p:tags r:id="rId7"/>
            </p:custDataLst>
          </p:nvPr>
        </p:nvSpPr>
        <p:spPr bwMode="auto">
          <a:xfrm flipH="1">
            <a:off x="1137920" y="2509520"/>
            <a:ext cx="2136775" cy="1282700"/>
          </a:xfrm>
          <a:custGeom>
            <a:avLst/>
            <a:gdLst>
              <a:gd name="connsiteX0" fmla="*/ 348288 w 1391853"/>
              <a:gd name="connsiteY0" fmla="*/ 0 h 601707"/>
              <a:gd name="connsiteX1" fmla="*/ 527601 w 1391853"/>
              <a:gd name="connsiteY1" fmla="*/ 0 h 601707"/>
              <a:gd name="connsiteX2" fmla="*/ 575715 w 1391853"/>
              <a:gd name="connsiteY2" fmla="*/ 0 h 601707"/>
              <a:gd name="connsiteX3" fmla="*/ 816138 w 1391853"/>
              <a:gd name="connsiteY3" fmla="*/ 0 h 601707"/>
              <a:gd name="connsiteX4" fmla="*/ 896189 w 1391853"/>
              <a:gd name="connsiteY4" fmla="*/ 0 h 601707"/>
              <a:gd name="connsiteX5" fmla="*/ 1043565 w 1391853"/>
              <a:gd name="connsiteY5" fmla="*/ 0 h 601707"/>
              <a:gd name="connsiteX6" fmla="*/ 1391853 w 1391853"/>
              <a:gd name="connsiteY6" fmla="*/ 601707 h 601707"/>
              <a:gd name="connsiteX7" fmla="*/ 1075503 w 1391853"/>
              <a:gd name="connsiteY7" fmla="*/ 601707 h 601707"/>
              <a:gd name="connsiteX8" fmla="*/ 933100 w 1391853"/>
              <a:gd name="connsiteY8" fmla="*/ 601707 h 601707"/>
              <a:gd name="connsiteX9" fmla="*/ 458753 w 1391853"/>
              <a:gd name="connsiteY9" fmla="*/ 601707 h 601707"/>
              <a:gd name="connsiteX10" fmla="*/ 348287 w 1391853"/>
              <a:gd name="connsiteY10" fmla="*/ 601707 h 601707"/>
              <a:gd name="connsiteX11" fmla="*/ 0 w 1391853"/>
              <a:gd name="connsiteY11" fmla="*/ 601707 h 6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91853" h="601707">
                <a:moveTo>
                  <a:pt x="348288" y="0"/>
                </a:moveTo>
                <a:lnTo>
                  <a:pt x="527601" y="0"/>
                </a:lnTo>
                <a:lnTo>
                  <a:pt x="575715" y="0"/>
                </a:lnTo>
                <a:lnTo>
                  <a:pt x="816138" y="0"/>
                </a:lnTo>
                <a:lnTo>
                  <a:pt x="896189" y="0"/>
                </a:lnTo>
                <a:lnTo>
                  <a:pt x="1043565" y="0"/>
                </a:lnTo>
                <a:lnTo>
                  <a:pt x="1391853" y="601707"/>
                </a:lnTo>
                <a:lnTo>
                  <a:pt x="1075503" y="601707"/>
                </a:lnTo>
                <a:lnTo>
                  <a:pt x="933100" y="601707"/>
                </a:lnTo>
                <a:lnTo>
                  <a:pt x="458753" y="601707"/>
                </a:lnTo>
                <a:lnTo>
                  <a:pt x="348287" y="601707"/>
                </a:lnTo>
                <a:lnTo>
                  <a:pt x="0" y="601707"/>
                </a:lnTo>
                <a:close/>
              </a:path>
            </a:pathLst>
          </a:custGeom>
          <a:solidFill>
            <a:srgbClr val="ED7D31"/>
          </a:solidFill>
          <a:ln>
            <a:solidFill>
              <a:sysClr val="window" lastClr="FFFFFF"/>
            </a:solidFill>
          </a:ln>
        </p:spPr>
        <p:style>
          <a:lnRef idx="1">
            <a:srgbClr val="ED7D31"/>
          </a:lnRef>
          <a:fillRef idx="3">
            <a:srgbClr val="ED7D31"/>
          </a:fillRef>
          <a:effectRef idx="2">
            <a:srgbClr val="ED7D31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9" name="ïş1îḑé"/>
          <p:cNvSpPr/>
          <p:nvPr>
            <p:custDataLst>
              <p:tags r:id="rId8"/>
            </p:custDataLst>
          </p:nvPr>
        </p:nvSpPr>
        <p:spPr bwMode="auto">
          <a:xfrm flipH="1">
            <a:off x="1672590" y="1221740"/>
            <a:ext cx="1067435" cy="1285240"/>
          </a:xfrm>
          <a:custGeom>
            <a:avLst/>
            <a:gdLst>
              <a:gd name="connsiteX0" fmla="*/ 349282 w 695278"/>
              <a:gd name="connsiteY0" fmla="*/ 0 h 603008"/>
              <a:gd name="connsiteX1" fmla="*/ 355860 w 695278"/>
              <a:gd name="connsiteY1" fmla="*/ 5198 h 603008"/>
              <a:gd name="connsiteX2" fmla="*/ 386296 w 695278"/>
              <a:gd name="connsiteY2" fmla="*/ 66663 h 603008"/>
              <a:gd name="connsiteX3" fmla="*/ 695278 w 695278"/>
              <a:gd name="connsiteY3" fmla="*/ 603008 h 603008"/>
              <a:gd name="connsiteX4" fmla="*/ 467851 w 695278"/>
              <a:gd name="connsiteY4" fmla="*/ 603008 h 603008"/>
              <a:gd name="connsiteX5" fmla="*/ 467851 w 695278"/>
              <a:gd name="connsiteY5" fmla="*/ 603007 h 603008"/>
              <a:gd name="connsiteX6" fmla="*/ 227428 w 695278"/>
              <a:gd name="connsiteY6" fmla="*/ 603007 h 603008"/>
              <a:gd name="connsiteX7" fmla="*/ 227427 w 695278"/>
              <a:gd name="connsiteY7" fmla="*/ 603007 h 603008"/>
              <a:gd name="connsiteX8" fmla="*/ 227427 w 695278"/>
              <a:gd name="connsiteY8" fmla="*/ 603008 h 603008"/>
              <a:gd name="connsiteX9" fmla="*/ 0 w 695278"/>
              <a:gd name="connsiteY9" fmla="*/ 603008 h 603008"/>
              <a:gd name="connsiteX10" fmla="*/ 323433 w 695278"/>
              <a:gd name="connsiteY10" fmla="*/ 43687 h 603008"/>
              <a:gd name="connsiteX11" fmla="*/ 342704 w 695278"/>
              <a:gd name="connsiteY11" fmla="*/ 5198 h 603008"/>
              <a:gd name="connsiteX12" fmla="*/ 347641 w 695278"/>
              <a:gd name="connsiteY12" fmla="*/ 1297 h 603008"/>
              <a:gd name="connsiteX13" fmla="*/ 348289 w 695278"/>
              <a:gd name="connsiteY13" fmla="*/ 1 h 603008"/>
              <a:gd name="connsiteX14" fmla="*/ 348570 w 695278"/>
              <a:gd name="connsiteY14" fmla="*/ 563 h 60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5278" h="603008">
                <a:moveTo>
                  <a:pt x="349282" y="0"/>
                </a:moveTo>
                <a:lnTo>
                  <a:pt x="355860" y="5198"/>
                </a:lnTo>
                <a:lnTo>
                  <a:pt x="386296" y="66663"/>
                </a:lnTo>
                <a:lnTo>
                  <a:pt x="695278" y="603008"/>
                </a:lnTo>
                <a:lnTo>
                  <a:pt x="467851" y="603008"/>
                </a:lnTo>
                <a:lnTo>
                  <a:pt x="467851" y="603007"/>
                </a:lnTo>
                <a:lnTo>
                  <a:pt x="227428" y="603007"/>
                </a:lnTo>
                <a:lnTo>
                  <a:pt x="227427" y="603007"/>
                </a:lnTo>
                <a:lnTo>
                  <a:pt x="227427" y="603008"/>
                </a:lnTo>
                <a:lnTo>
                  <a:pt x="0" y="603008"/>
                </a:lnTo>
                <a:lnTo>
                  <a:pt x="323433" y="43687"/>
                </a:lnTo>
                <a:lnTo>
                  <a:pt x="342704" y="5198"/>
                </a:lnTo>
                <a:lnTo>
                  <a:pt x="347641" y="1297"/>
                </a:lnTo>
                <a:lnTo>
                  <a:pt x="348289" y="1"/>
                </a:lnTo>
                <a:lnTo>
                  <a:pt x="348570" y="563"/>
                </a:lnTo>
                <a:close/>
              </a:path>
            </a:pathLst>
          </a:custGeom>
          <a:solidFill>
            <a:srgbClr val="5B9BD5"/>
          </a:solidFill>
          <a:ln>
            <a:solidFill>
              <a:sysClr val="window" lastClr="FFFFFF"/>
            </a:solidFill>
          </a:ln>
        </p:spPr>
        <p:style>
          <a:lnRef idx="1">
            <a:srgbClr val="ED7D31"/>
          </a:lnRef>
          <a:fillRef idx="3">
            <a:srgbClr val="ED7D31"/>
          </a:fillRef>
          <a:effectRef idx="2">
            <a:srgbClr val="ED7D31"/>
          </a:effectRef>
          <a:fontRef idx="minor">
            <a:sysClr val="window" lastClr="FFFFFF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20" name="îś1iḋè"/>
          <p:cNvSpPr/>
          <p:nvPr>
            <p:custDataLst>
              <p:tags r:id="rId9"/>
            </p:custDataLst>
          </p:nvPr>
        </p:nvSpPr>
        <p:spPr bwMode="auto">
          <a:xfrm flipH="1">
            <a:off x="1735455" y="2078990"/>
            <a:ext cx="391160" cy="292100"/>
          </a:xfrm>
          <a:custGeom>
            <a:avLst/>
            <a:gdLst>
              <a:gd name="connsiteX0" fmla="*/ 255841 w 606548"/>
              <a:gd name="connsiteY0" fmla="*/ 117428 h 461036"/>
              <a:gd name="connsiteX1" fmla="*/ 268752 w 606548"/>
              <a:gd name="connsiteY1" fmla="*/ 122585 h 461036"/>
              <a:gd name="connsiteX2" fmla="*/ 455949 w 606548"/>
              <a:gd name="connsiteY2" fmla="*/ 310184 h 461036"/>
              <a:gd name="connsiteX3" fmla="*/ 461114 w 606548"/>
              <a:gd name="connsiteY3" fmla="*/ 319209 h 461036"/>
              <a:gd name="connsiteX4" fmla="*/ 461759 w 606548"/>
              <a:gd name="connsiteY4" fmla="*/ 326945 h 461036"/>
              <a:gd name="connsiteX5" fmla="*/ 461759 w 606548"/>
              <a:gd name="connsiteY5" fmla="*/ 418488 h 461036"/>
              <a:gd name="connsiteX6" fmla="*/ 419155 w 606548"/>
              <a:gd name="connsiteY6" fmla="*/ 461036 h 461036"/>
              <a:gd name="connsiteX7" fmla="*/ 327493 w 606548"/>
              <a:gd name="connsiteY7" fmla="*/ 461036 h 461036"/>
              <a:gd name="connsiteX8" fmla="*/ 295863 w 606548"/>
              <a:gd name="connsiteY8" fmla="*/ 447498 h 461036"/>
              <a:gd name="connsiteX9" fmla="*/ 284889 w 606548"/>
              <a:gd name="connsiteY9" fmla="*/ 418488 h 461036"/>
              <a:gd name="connsiteX10" fmla="*/ 284889 w 606548"/>
              <a:gd name="connsiteY10" fmla="*/ 351442 h 461036"/>
              <a:gd name="connsiteX11" fmla="*/ 255841 w 606548"/>
              <a:gd name="connsiteY11" fmla="*/ 319854 h 461036"/>
              <a:gd name="connsiteX12" fmla="*/ 227439 w 606548"/>
              <a:gd name="connsiteY12" fmla="*/ 351442 h 461036"/>
              <a:gd name="connsiteX13" fmla="*/ 227439 w 606548"/>
              <a:gd name="connsiteY13" fmla="*/ 418488 h 461036"/>
              <a:gd name="connsiteX14" fmla="*/ 215820 w 606548"/>
              <a:gd name="connsiteY14" fmla="*/ 447498 h 461036"/>
              <a:gd name="connsiteX15" fmla="*/ 184835 w 606548"/>
              <a:gd name="connsiteY15" fmla="*/ 461036 h 461036"/>
              <a:gd name="connsiteX16" fmla="*/ 93173 w 606548"/>
              <a:gd name="connsiteY16" fmla="*/ 461036 h 461036"/>
              <a:gd name="connsiteX17" fmla="*/ 50569 w 606548"/>
              <a:gd name="connsiteY17" fmla="*/ 418488 h 461036"/>
              <a:gd name="connsiteX18" fmla="*/ 50569 w 606548"/>
              <a:gd name="connsiteY18" fmla="*/ 326945 h 461036"/>
              <a:gd name="connsiteX19" fmla="*/ 51215 w 606548"/>
              <a:gd name="connsiteY19" fmla="*/ 319209 h 461036"/>
              <a:gd name="connsiteX20" fmla="*/ 55733 w 606548"/>
              <a:gd name="connsiteY20" fmla="*/ 310184 h 461036"/>
              <a:gd name="connsiteX21" fmla="*/ 243577 w 606548"/>
              <a:gd name="connsiteY21" fmla="*/ 122585 h 461036"/>
              <a:gd name="connsiteX22" fmla="*/ 255841 w 606548"/>
              <a:gd name="connsiteY22" fmla="*/ 117428 h 461036"/>
              <a:gd name="connsiteX23" fmla="*/ 390108 w 606548"/>
              <a:gd name="connsiteY23" fmla="*/ 0 h 461036"/>
              <a:gd name="connsiteX24" fmla="*/ 402375 w 606548"/>
              <a:gd name="connsiteY24" fmla="*/ 5318 h 461036"/>
              <a:gd name="connsiteX25" fmla="*/ 467581 w 606548"/>
              <a:gd name="connsiteY25" fmla="*/ 69781 h 461036"/>
              <a:gd name="connsiteX26" fmla="*/ 467581 w 606548"/>
              <a:gd name="connsiteY26" fmla="*/ 41417 h 461036"/>
              <a:gd name="connsiteX27" fmla="*/ 485013 w 606548"/>
              <a:gd name="connsiteY27" fmla="*/ 23368 h 461036"/>
              <a:gd name="connsiteX28" fmla="*/ 503090 w 606548"/>
              <a:gd name="connsiteY28" fmla="*/ 41417 h 461036"/>
              <a:gd name="connsiteX29" fmla="*/ 503090 w 606548"/>
              <a:gd name="connsiteY29" fmla="*/ 105235 h 461036"/>
              <a:gd name="connsiteX30" fmla="*/ 601222 w 606548"/>
              <a:gd name="connsiteY30" fmla="*/ 203219 h 461036"/>
              <a:gd name="connsiteX31" fmla="*/ 601222 w 606548"/>
              <a:gd name="connsiteY31" fmla="*/ 228360 h 461036"/>
              <a:gd name="connsiteX32" fmla="*/ 588956 w 606548"/>
              <a:gd name="connsiteY32" fmla="*/ 233517 h 461036"/>
              <a:gd name="connsiteX33" fmla="*/ 576044 w 606548"/>
              <a:gd name="connsiteY33" fmla="*/ 228360 h 461036"/>
              <a:gd name="connsiteX34" fmla="*/ 390108 w 606548"/>
              <a:gd name="connsiteY34" fmla="*/ 42706 h 461036"/>
              <a:gd name="connsiteX35" fmla="*/ 324902 w 606548"/>
              <a:gd name="connsiteY35" fmla="*/ 107814 h 461036"/>
              <a:gd name="connsiteX36" fmla="*/ 352663 w 606548"/>
              <a:gd name="connsiteY36" fmla="*/ 135533 h 461036"/>
              <a:gd name="connsiteX37" fmla="*/ 352663 w 606548"/>
              <a:gd name="connsiteY37" fmla="*/ 92343 h 461036"/>
              <a:gd name="connsiteX38" fmla="*/ 370095 w 606548"/>
              <a:gd name="connsiteY38" fmla="*/ 74938 h 461036"/>
              <a:gd name="connsiteX39" fmla="*/ 388172 w 606548"/>
              <a:gd name="connsiteY39" fmla="*/ 92343 h 461036"/>
              <a:gd name="connsiteX40" fmla="*/ 388172 w 606548"/>
              <a:gd name="connsiteY40" fmla="*/ 170988 h 461036"/>
              <a:gd name="connsiteX41" fmla="*/ 506964 w 606548"/>
              <a:gd name="connsiteY41" fmla="*/ 289600 h 461036"/>
              <a:gd name="connsiteX42" fmla="*/ 506964 w 606548"/>
              <a:gd name="connsiteY42" fmla="*/ 314740 h 461036"/>
              <a:gd name="connsiteX43" fmla="*/ 494051 w 606548"/>
              <a:gd name="connsiteY43" fmla="*/ 319897 h 461036"/>
              <a:gd name="connsiteX44" fmla="*/ 481785 w 606548"/>
              <a:gd name="connsiteY44" fmla="*/ 314740 h 461036"/>
              <a:gd name="connsiteX45" fmla="*/ 255822 w 606548"/>
              <a:gd name="connsiteY45" fmla="*/ 89120 h 461036"/>
              <a:gd name="connsiteX46" fmla="*/ 30504 w 606548"/>
              <a:gd name="connsiteY46" fmla="*/ 314740 h 461036"/>
              <a:gd name="connsiteX47" fmla="*/ 5326 w 606548"/>
              <a:gd name="connsiteY47" fmla="*/ 314740 h 461036"/>
              <a:gd name="connsiteX48" fmla="*/ 5326 w 606548"/>
              <a:gd name="connsiteY48" fmla="*/ 289600 h 461036"/>
              <a:gd name="connsiteX49" fmla="*/ 243555 w 606548"/>
              <a:gd name="connsiteY49" fmla="*/ 51731 h 461036"/>
              <a:gd name="connsiteX50" fmla="*/ 268734 w 606548"/>
              <a:gd name="connsiteY50" fmla="*/ 51731 h 461036"/>
              <a:gd name="connsiteX51" fmla="*/ 299723 w 606548"/>
              <a:gd name="connsiteY51" fmla="*/ 82673 h 461036"/>
              <a:gd name="connsiteX52" fmla="*/ 377842 w 606548"/>
              <a:gd name="connsiteY52" fmla="*/ 5318 h 461036"/>
              <a:gd name="connsiteX53" fmla="*/ 390108 w 606548"/>
              <a:gd name="connsiteY53" fmla="*/ 0 h 46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6548" h="461036">
                <a:moveTo>
                  <a:pt x="255841" y="117428"/>
                </a:moveTo>
                <a:cubicBezTo>
                  <a:pt x="261005" y="117428"/>
                  <a:pt x="265524" y="119362"/>
                  <a:pt x="268752" y="122585"/>
                </a:cubicBezTo>
                <a:lnTo>
                  <a:pt x="455949" y="310184"/>
                </a:lnTo>
                <a:cubicBezTo>
                  <a:pt x="458532" y="312118"/>
                  <a:pt x="460468" y="315341"/>
                  <a:pt x="461114" y="319209"/>
                </a:cubicBezTo>
                <a:cubicBezTo>
                  <a:pt x="461759" y="321788"/>
                  <a:pt x="461759" y="324366"/>
                  <a:pt x="461759" y="326945"/>
                </a:cubicBezTo>
                <a:lnTo>
                  <a:pt x="461759" y="418488"/>
                </a:lnTo>
                <a:cubicBezTo>
                  <a:pt x="461759" y="442341"/>
                  <a:pt x="442394" y="461036"/>
                  <a:pt x="419155" y="461036"/>
                </a:cubicBezTo>
                <a:lnTo>
                  <a:pt x="327493" y="461036"/>
                </a:lnTo>
                <a:cubicBezTo>
                  <a:pt x="315874" y="461036"/>
                  <a:pt x="304255" y="456523"/>
                  <a:pt x="295863" y="447498"/>
                </a:cubicBezTo>
                <a:cubicBezTo>
                  <a:pt x="288762" y="439762"/>
                  <a:pt x="284889" y="429447"/>
                  <a:pt x="284889" y="418488"/>
                </a:cubicBezTo>
                <a:lnTo>
                  <a:pt x="284889" y="351442"/>
                </a:lnTo>
                <a:cubicBezTo>
                  <a:pt x="284889" y="335326"/>
                  <a:pt x="271979" y="321788"/>
                  <a:pt x="255841" y="319854"/>
                </a:cubicBezTo>
                <a:cubicBezTo>
                  <a:pt x="239704" y="321788"/>
                  <a:pt x="227439" y="335326"/>
                  <a:pt x="227439" y="351442"/>
                </a:cubicBezTo>
                <a:lnTo>
                  <a:pt x="227439" y="418488"/>
                </a:lnTo>
                <a:cubicBezTo>
                  <a:pt x="227439" y="429447"/>
                  <a:pt x="223566" y="439762"/>
                  <a:pt x="215820" y="447498"/>
                </a:cubicBezTo>
                <a:cubicBezTo>
                  <a:pt x="208074" y="456523"/>
                  <a:pt x="196454" y="461036"/>
                  <a:pt x="184835" y="461036"/>
                </a:cubicBezTo>
                <a:lnTo>
                  <a:pt x="93173" y="461036"/>
                </a:lnTo>
                <a:cubicBezTo>
                  <a:pt x="69289" y="461036"/>
                  <a:pt x="50569" y="442341"/>
                  <a:pt x="50569" y="418488"/>
                </a:cubicBezTo>
                <a:lnTo>
                  <a:pt x="50569" y="326945"/>
                </a:lnTo>
                <a:cubicBezTo>
                  <a:pt x="50569" y="324366"/>
                  <a:pt x="50569" y="321788"/>
                  <a:pt x="51215" y="319209"/>
                </a:cubicBezTo>
                <a:cubicBezTo>
                  <a:pt x="51860" y="315341"/>
                  <a:pt x="53797" y="312118"/>
                  <a:pt x="55733" y="310184"/>
                </a:cubicBezTo>
                <a:lnTo>
                  <a:pt x="243577" y="122585"/>
                </a:lnTo>
                <a:cubicBezTo>
                  <a:pt x="246804" y="119362"/>
                  <a:pt x="251323" y="117428"/>
                  <a:pt x="255841" y="117428"/>
                </a:cubicBezTo>
                <a:close/>
                <a:moveTo>
                  <a:pt x="390108" y="0"/>
                </a:moveTo>
                <a:cubicBezTo>
                  <a:pt x="394628" y="0"/>
                  <a:pt x="399147" y="1773"/>
                  <a:pt x="402375" y="5318"/>
                </a:cubicBezTo>
                <a:lnTo>
                  <a:pt x="467581" y="69781"/>
                </a:lnTo>
                <a:lnTo>
                  <a:pt x="467581" y="41417"/>
                </a:lnTo>
                <a:cubicBezTo>
                  <a:pt x="467581" y="31103"/>
                  <a:pt x="475329" y="23368"/>
                  <a:pt x="485013" y="23368"/>
                </a:cubicBezTo>
                <a:cubicBezTo>
                  <a:pt x="494697" y="23368"/>
                  <a:pt x="503090" y="31103"/>
                  <a:pt x="503090" y="41417"/>
                </a:cubicBezTo>
                <a:lnTo>
                  <a:pt x="503090" y="105235"/>
                </a:lnTo>
                <a:lnTo>
                  <a:pt x="601222" y="203219"/>
                </a:lnTo>
                <a:cubicBezTo>
                  <a:pt x="608324" y="210310"/>
                  <a:pt x="608324" y="221269"/>
                  <a:pt x="601222" y="228360"/>
                </a:cubicBezTo>
                <a:cubicBezTo>
                  <a:pt x="597994" y="231583"/>
                  <a:pt x="593475" y="233517"/>
                  <a:pt x="588956" y="233517"/>
                </a:cubicBezTo>
                <a:cubicBezTo>
                  <a:pt x="584437" y="233517"/>
                  <a:pt x="579917" y="231583"/>
                  <a:pt x="576044" y="228360"/>
                </a:cubicBezTo>
                <a:lnTo>
                  <a:pt x="390108" y="42706"/>
                </a:lnTo>
                <a:lnTo>
                  <a:pt x="324902" y="107814"/>
                </a:lnTo>
                <a:lnTo>
                  <a:pt x="352663" y="135533"/>
                </a:lnTo>
                <a:lnTo>
                  <a:pt x="352663" y="92343"/>
                </a:lnTo>
                <a:cubicBezTo>
                  <a:pt x="352663" y="82673"/>
                  <a:pt x="360410" y="74938"/>
                  <a:pt x="370095" y="74938"/>
                </a:cubicBezTo>
                <a:cubicBezTo>
                  <a:pt x="379779" y="74938"/>
                  <a:pt x="388172" y="82673"/>
                  <a:pt x="388172" y="92343"/>
                </a:cubicBezTo>
                <a:lnTo>
                  <a:pt x="388172" y="170988"/>
                </a:lnTo>
                <a:lnTo>
                  <a:pt x="506964" y="289600"/>
                </a:lnTo>
                <a:cubicBezTo>
                  <a:pt x="514065" y="296690"/>
                  <a:pt x="514065" y="307649"/>
                  <a:pt x="506964" y="314740"/>
                </a:cubicBezTo>
                <a:cubicBezTo>
                  <a:pt x="503090" y="317963"/>
                  <a:pt x="498571" y="319897"/>
                  <a:pt x="494051" y="319897"/>
                </a:cubicBezTo>
                <a:cubicBezTo>
                  <a:pt x="489532" y="319897"/>
                  <a:pt x="485013" y="317963"/>
                  <a:pt x="481785" y="314740"/>
                </a:cubicBezTo>
                <a:lnTo>
                  <a:pt x="255822" y="89120"/>
                </a:lnTo>
                <a:lnTo>
                  <a:pt x="30504" y="314740"/>
                </a:lnTo>
                <a:cubicBezTo>
                  <a:pt x="23403" y="321831"/>
                  <a:pt x="12427" y="321831"/>
                  <a:pt x="5326" y="314740"/>
                </a:cubicBezTo>
                <a:cubicBezTo>
                  <a:pt x="-1776" y="307649"/>
                  <a:pt x="-1776" y="296690"/>
                  <a:pt x="5326" y="289600"/>
                </a:cubicBezTo>
                <a:lnTo>
                  <a:pt x="243555" y="51731"/>
                </a:lnTo>
                <a:cubicBezTo>
                  <a:pt x="250657" y="44640"/>
                  <a:pt x="261632" y="44640"/>
                  <a:pt x="268734" y="51731"/>
                </a:cubicBezTo>
                <a:lnTo>
                  <a:pt x="299723" y="82673"/>
                </a:lnTo>
                <a:lnTo>
                  <a:pt x="377842" y="5318"/>
                </a:lnTo>
                <a:cubicBezTo>
                  <a:pt x="381070" y="1773"/>
                  <a:pt x="385589" y="0"/>
                  <a:pt x="390108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21" name="network-square_76767"/>
          <p:cNvSpPr/>
          <p:nvPr>
            <p:custDataLst>
              <p:tags r:id="rId10"/>
            </p:custDataLst>
          </p:nvPr>
        </p:nvSpPr>
        <p:spPr>
          <a:xfrm>
            <a:off x="1672590" y="5558155"/>
            <a:ext cx="373380" cy="323215"/>
          </a:xfrm>
          <a:custGeom>
            <a:avLst/>
            <a:gdLst>
              <a:gd name="connsiteX0" fmla="*/ 379757 w 607639"/>
              <a:gd name="connsiteY0" fmla="*/ 303431 h 455076"/>
              <a:gd name="connsiteX1" fmla="*/ 481001 w 607639"/>
              <a:gd name="connsiteY1" fmla="*/ 303431 h 455076"/>
              <a:gd name="connsiteX2" fmla="*/ 506378 w 607639"/>
              <a:gd name="connsiteY2" fmla="*/ 328684 h 455076"/>
              <a:gd name="connsiteX3" fmla="*/ 481001 w 607639"/>
              <a:gd name="connsiteY3" fmla="*/ 354026 h 455076"/>
              <a:gd name="connsiteX4" fmla="*/ 379757 w 607639"/>
              <a:gd name="connsiteY4" fmla="*/ 354026 h 455076"/>
              <a:gd name="connsiteX5" fmla="*/ 354380 w 607639"/>
              <a:gd name="connsiteY5" fmla="*/ 328684 h 455076"/>
              <a:gd name="connsiteX6" fmla="*/ 379757 w 607639"/>
              <a:gd name="connsiteY6" fmla="*/ 303431 h 455076"/>
              <a:gd name="connsiteX7" fmla="*/ 101293 w 607639"/>
              <a:gd name="connsiteY7" fmla="*/ 303431 h 455076"/>
              <a:gd name="connsiteX8" fmla="*/ 202578 w 607639"/>
              <a:gd name="connsiteY8" fmla="*/ 303431 h 455076"/>
              <a:gd name="connsiteX9" fmla="*/ 227855 w 607639"/>
              <a:gd name="connsiteY9" fmla="*/ 328684 h 455076"/>
              <a:gd name="connsiteX10" fmla="*/ 202578 w 607639"/>
              <a:gd name="connsiteY10" fmla="*/ 354026 h 455076"/>
              <a:gd name="connsiteX11" fmla="*/ 101293 w 607639"/>
              <a:gd name="connsiteY11" fmla="*/ 354026 h 455076"/>
              <a:gd name="connsiteX12" fmla="*/ 75928 w 607639"/>
              <a:gd name="connsiteY12" fmla="*/ 328684 h 455076"/>
              <a:gd name="connsiteX13" fmla="*/ 101293 w 607639"/>
              <a:gd name="connsiteY13" fmla="*/ 303431 h 455076"/>
              <a:gd name="connsiteX14" fmla="*/ 430418 w 607639"/>
              <a:gd name="connsiteY14" fmla="*/ 202311 h 455076"/>
              <a:gd name="connsiteX15" fmla="*/ 506357 w 607639"/>
              <a:gd name="connsiteY15" fmla="*/ 202311 h 455076"/>
              <a:gd name="connsiteX16" fmla="*/ 531640 w 607639"/>
              <a:gd name="connsiteY16" fmla="*/ 227529 h 455076"/>
              <a:gd name="connsiteX17" fmla="*/ 506357 w 607639"/>
              <a:gd name="connsiteY17" fmla="*/ 252836 h 455076"/>
              <a:gd name="connsiteX18" fmla="*/ 430418 w 607639"/>
              <a:gd name="connsiteY18" fmla="*/ 252836 h 455076"/>
              <a:gd name="connsiteX19" fmla="*/ 405046 w 607639"/>
              <a:gd name="connsiteY19" fmla="*/ 227529 h 455076"/>
              <a:gd name="connsiteX20" fmla="*/ 430418 w 607639"/>
              <a:gd name="connsiteY20" fmla="*/ 202311 h 455076"/>
              <a:gd name="connsiteX21" fmla="*/ 126541 w 607639"/>
              <a:gd name="connsiteY21" fmla="*/ 202311 h 455076"/>
              <a:gd name="connsiteX22" fmla="*/ 227838 w 607639"/>
              <a:gd name="connsiteY22" fmla="*/ 202311 h 455076"/>
              <a:gd name="connsiteX23" fmla="*/ 253118 w 607639"/>
              <a:gd name="connsiteY23" fmla="*/ 227529 h 455076"/>
              <a:gd name="connsiteX24" fmla="*/ 227838 w 607639"/>
              <a:gd name="connsiteY24" fmla="*/ 252836 h 455076"/>
              <a:gd name="connsiteX25" fmla="*/ 126541 w 607639"/>
              <a:gd name="connsiteY25" fmla="*/ 252836 h 455076"/>
              <a:gd name="connsiteX26" fmla="*/ 101261 w 607639"/>
              <a:gd name="connsiteY26" fmla="*/ 227529 h 455076"/>
              <a:gd name="connsiteX27" fmla="*/ 126541 w 607639"/>
              <a:gd name="connsiteY27" fmla="*/ 202311 h 455076"/>
              <a:gd name="connsiteX28" fmla="*/ 379757 w 607639"/>
              <a:gd name="connsiteY28" fmla="*/ 101191 h 455076"/>
              <a:gd name="connsiteX29" fmla="*/ 481001 w 607639"/>
              <a:gd name="connsiteY29" fmla="*/ 101191 h 455076"/>
              <a:gd name="connsiteX30" fmla="*/ 506378 w 607639"/>
              <a:gd name="connsiteY30" fmla="*/ 126498 h 455076"/>
              <a:gd name="connsiteX31" fmla="*/ 481001 w 607639"/>
              <a:gd name="connsiteY31" fmla="*/ 151716 h 455076"/>
              <a:gd name="connsiteX32" fmla="*/ 379757 w 607639"/>
              <a:gd name="connsiteY32" fmla="*/ 151716 h 455076"/>
              <a:gd name="connsiteX33" fmla="*/ 354380 w 607639"/>
              <a:gd name="connsiteY33" fmla="*/ 126498 h 455076"/>
              <a:gd name="connsiteX34" fmla="*/ 379757 w 607639"/>
              <a:gd name="connsiteY34" fmla="*/ 101191 h 455076"/>
              <a:gd name="connsiteX35" fmla="*/ 101293 w 607639"/>
              <a:gd name="connsiteY35" fmla="*/ 101191 h 455076"/>
              <a:gd name="connsiteX36" fmla="*/ 202578 w 607639"/>
              <a:gd name="connsiteY36" fmla="*/ 101191 h 455076"/>
              <a:gd name="connsiteX37" fmla="*/ 227855 w 607639"/>
              <a:gd name="connsiteY37" fmla="*/ 126498 h 455076"/>
              <a:gd name="connsiteX38" fmla="*/ 202578 w 607639"/>
              <a:gd name="connsiteY38" fmla="*/ 151716 h 455076"/>
              <a:gd name="connsiteX39" fmla="*/ 101293 w 607639"/>
              <a:gd name="connsiteY39" fmla="*/ 151716 h 455076"/>
              <a:gd name="connsiteX40" fmla="*/ 75928 w 607639"/>
              <a:gd name="connsiteY40" fmla="*/ 126498 h 455076"/>
              <a:gd name="connsiteX41" fmla="*/ 101293 w 607639"/>
              <a:gd name="connsiteY41" fmla="*/ 101191 h 455076"/>
              <a:gd name="connsiteX42" fmla="*/ 329141 w 607639"/>
              <a:gd name="connsiteY42" fmla="*/ 50574 h 455076"/>
              <a:gd name="connsiteX43" fmla="*/ 329141 w 607639"/>
              <a:gd name="connsiteY43" fmla="*/ 166565 h 455076"/>
              <a:gd name="connsiteX44" fmla="*/ 372309 w 607639"/>
              <a:gd name="connsiteY44" fmla="*/ 209673 h 455076"/>
              <a:gd name="connsiteX45" fmla="*/ 372309 w 607639"/>
              <a:gd name="connsiteY45" fmla="*/ 245403 h 455076"/>
              <a:gd name="connsiteX46" fmla="*/ 329141 w 607639"/>
              <a:gd name="connsiteY46" fmla="*/ 288600 h 455076"/>
              <a:gd name="connsiteX47" fmla="*/ 329141 w 607639"/>
              <a:gd name="connsiteY47" fmla="*/ 404502 h 455076"/>
              <a:gd name="connsiteX48" fmla="*/ 556995 w 607639"/>
              <a:gd name="connsiteY48" fmla="*/ 404502 h 455076"/>
              <a:gd name="connsiteX49" fmla="*/ 556995 w 607639"/>
              <a:gd name="connsiteY49" fmla="*/ 50574 h 455076"/>
              <a:gd name="connsiteX50" fmla="*/ 50644 w 607639"/>
              <a:gd name="connsiteY50" fmla="*/ 50574 h 455076"/>
              <a:gd name="connsiteX51" fmla="*/ 50644 w 607639"/>
              <a:gd name="connsiteY51" fmla="*/ 404502 h 455076"/>
              <a:gd name="connsiteX52" fmla="*/ 278497 w 607639"/>
              <a:gd name="connsiteY52" fmla="*/ 404502 h 455076"/>
              <a:gd name="connsiteX53" fmla="*/ 278497 w 607639"/>
              <a:gd name="connsiteY53" fmla="*/ 278112 h 455076"/>
              <a:gd name="connsiteX54" fmla="*/ 285885 w 607639"/>
              <a:gd name="connsiteY54" fmla="*/ 260247 h 455076"/>
              <a:gd name="connsiteX55" fmla="*/ 318639 w 607639"/>
              <a:gd name="connsiteY55" fmla="*/ 227538 h 455076"/>
              <a:gd name="connsiteX56" fmla="*/ 285885 w 607639"/>
              <a:gd name="connsiteY56" fmla="*/ 194918 h 455076"/>
              <a:gd name="connsiteX57" fmla="*/ 278497 w 607639"/>
              <a:gd name="connsiteY57" fmla="*/ 176964 h 455076"/>
              <a:gd name="connsiteX58" fmla="*/ 278497 w 607639"/>
              <a:gd name="connsiteY58" fmla="*/ 50574 h 455076"/>
              <a:gd name="connsiteX59" fmla="*/ 50644 w 607639"/>
              <a:gd name="connsiteY59" fmla="*/ 0 h 455076"/>
              <a:gd name="connsiteX60" fmla="*/ 303775 w 607639"/>
              <a:gd name="connsiteY60" fmla="*/ 0 h 455076"/>
              <a:gd name="connsiteX61" fmla="*/ 556995 w 607639"/>
              <a:gd name="connsiteY61" fmla="*/ 0 h 455076"/>
              <a:gd name="connsiteX62" fmla="*/ 607639 w 607639"/>
              <a:gd name="connsiteY62" fmla="*/ 50574 h 455076"/>
              <a:gd name="connsiteX63" fmla="*/ 607639 w 607639"/>
              <a:gd name="connsiteY63" fmla="*/ 404502 h 455076"/>
              <a:gd name="connsiteX64" fmla="*/ 556995 w 607639"/>
              <a:gd name="connsiteY64" fmla="*/ 455076 h 455076"/>
              <a:gd name="connsiteX65" fmla="*/ 303775 w 607639"/>
              <a:gd name="connsiteY65" fmla="*/ 455076 h 455076"/>
              <a:gd name="connsiteX66" fmla="*/ 50644 w 607639"/>
              <a:gd name="connsiteY66" fmla="*/ 455076 h 455076"/>
              <a:gd name="connsiteX67" fmla="*/ 0 w 607639"/>
              <a:gd name="connsiteY67" fmla="*/ 404502 h 455076"/>
              <a:gd name="connsiteX68" fmla="*/ 0 w 607639"/>
              <a:gd name="connsiteY68" fmla="*/ 50574 h 455076"/>
              <a:gd name="connsiteX69" fmla="*/ 50644 w 607639"/>
              <a:gd name="connsiteY69" fmla="*/ 0 h 45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7639" h="455076">
                <a:moveTo>
                  <a:pt x="379757" y="303431"/>
                </a:moveTo>
                <a:lnTo>
                  <a:pt x="481001" y="303431"/>
                </a:lnTo>
                <a:cubicBezTo>
                  <a:pt x="495070" y="303431"/>
                  <a:pt x="506378" y="314724"/>
                  <a:pt x="506378" y="328684"/>
                </a:cubicBezTo>
                <a:cubicBezTo>
                  <a:pt x="506378" y="342644"/>
                  <a:pt x="495070" y="354026"/>
                  <a:pt x="481001" y="354026"/>
                </a:cubicBezTo>
                <a:lnTo>
                  <a:pt x="379757" y="354026"/>
                </a:lnTo>
                <a:cubicBezTo>
                  <a:pt x="365777" y="354026"/>
                  <a:pt x="354380" y="342644"/>
                  <a:pt x="354380" y="328684"/>
                </a:cubicBezTo>
                <a:cubicBezTo>
                  <a:pt x="354380" y="314724"/>
                  <a:pt x="365777" y="303431"/>
                  <a:pt x="379757" y="303431"/>
                </a:cubicBezTo>
                <a:close/>
                <a:moveTo>
                  <a:pt x="101293" y="303431"/>
                </a:moveTo>
                <a:lnTo>
                  <a:pt x="202578" y="303431"/>
                </a:lnTo>
                <a:cubicBezTo>
                  <a:pt x="216551" y="303431"/>
                  <a:pt x="227855" y="314724"/>
                  <a:pt x="227855" y="328684"/>
                </a:cubicBezTo>
                <a:cubicBezTo>
                  <a:pt x="227855" y="342644"/>
                  <a:pt x="216551" y="354026"/>
                  <a:pt x="202578" y="354026"/>
                </a:cubicBezTo>
                <a:lnTo>
                  <a:pt x="101293" y="354026"/>
                </a:lnTo>
                <a:cubicBezTo>
                  <a:pt x="87320" y="354026"/>
                  <a:pt x="75928" y="342644"/>
                  <a:pt x="75928" y="328684"/>
                </a:cubicBezTo>
                <a:cubicBezTo>
                  <a:pt x="75928" y="314724"/>
                  <a:pt x="87320" y="303431"/>
                  <a:pt x="101293" y="303431"/>
                </a:cubicBezTo>
                <a:close/>
                <a:moveTo>
                  <a:pt x="430418" y="202311"/>
                </a:moveTo>
                <a:lnTo>
                  <a:pt x="506357" y="202311"/>
                </a:lnTo>
                <a:cubicBezTo>
                  <a:pt x="520334" y="202311"/>
                  <a:pt x="531640" y="213588"/>
                  <a:pt x="531640" y="227529"/>
                </a:cubicBezTo>
                <a:cubicBezTo>
                  <a:pt x="531640" y="241470"/>
                  <a:pt x="520334" y="252836"/>
                  <a:pt x="506357" y="252836"/>
                </a:cubicBezTo>
                <a:lnTo>
                  <a:pt x="430418" y="252836"/>
                </a:lnTo>
                <a:cubicBezTo>
                  <a:pt x="416352" y="252836"/>
                  <a:pt x="405046" y="241470"/>
                  <a:pt x="405046" y="227529"/>
                </a:cubicBezTo>
                <a:cubicBezTo>
                  <a:pt x="405046" y="213588"/>
                  <a:pt x="416352" y="202311"/>
                  <a:pt x="430418" y="202311"/>
                </a:cubicBezTo>
                <a:close/>
                <a:moveTo>
                  <a:pt x="126541" y="202311"/>
                </a:moveTo>
                <a:lnTo>
                  <a:pt x="227838" y="202311"/>
                </a:lnTo>
                <a:cubicBezTo>
                  <a:pt x="241813" y="202311"/>
                  <a:pt x="253118" y="213588"/>
                  <a:pt x="253118" y="227529"/>
                </a:cubicBezTo>
                <a:cubicBezTo>
                  <a:pt x="253118" y="241470"/>
                  <a:pt x="241813" y="252836"/>
                  <a:pt x="227838" y="252836"/>
                </a:cubicBezTo>
                <a:lnTo>
                  <a:pt x="126541" y="252836"/>
                </a:lnTo>
                <a:cubicBezTo>
                  <a:pt x="112565" y="252836"/>
                  <a:pt x="101261" y="241470"/>
                  <a:pt x="101261" y="227529"/>
                </a:cubicBezTo>
                <a:cubicBezTo>
                  <a:pt x="101261" y="213588"/>
                  <a:pt x="112565" y="202311"/>
                  <a:pt x="126541" y="202311"/>
                </a:cubicBezTo>
                <a:close/>
                <a:moveTo>
                  <a:pt x="379757" y="101191"/>
                </a:moveTo>
                <a:lnTo>
                  <a:pt x="481001" y="101191"/>
                </a:lnTo>
                <a:cubicBezTo>
                  <a:pt x="495070" y="101191"/>
                  <a:pt x="506378" y="112468"/>
                  <a:pt x="506378" y="126498"/>
                </a:cubicBezTo>
                <a:cubicBezTo>
                  <a:pt x="506378" y="140439"/>
                  <a:pt x="495070" y="151716"/>
                  <a:pt x="481001" y="151716"/>
                </a:cubicBezTo>
                <a:lnTo>
                  <a:pt x="379757" y="151716"/>
                </a:lnTo>
                <a:cubicBezTo>
                  <a:pt x="365777" y="151716"/>
                  <a:pt x="354380" y="140439"/>
                  <a:pt x="354380" y="126498"/>
                </a:cubicBezTo>
                <a:cubicBezTo>
                  <a:pt x="354380" y="112468"/>
                  <a:pt x="365777" y="101191"/>
                  <a:pt x="379757" y="101191"/>
                </a:cubicBezTo>
                <a:close/>
                <a:moveTo>
                  <a:pt x="101293" y="101191"/>
                </a:moveTo>
                <a:lnTo>
                  <a:pt x="202578" y="101191"/>
                </a:lnTo>
                <a:cubicBezTo>
                  <a:pt x="216551" y="101191"/>
                  <a:pt x="227855" y="112468"/>
                  <a:pt x="227855" y="126498"/>
                </a:cubicBezTo>
                <a:cubicBezTo>
                  <a:pt x="227855" y="140439"/>
                  <a:pt x="216551" y="151716"/>
                  <a:pt x="202578" y="151716"/>
                </a:cubicBezTo>
                <a:lnTo>
                  <a:pt x="101293" y="151716"/>
                </a:lnTo>
                <a:cubicBezTo>
                  <a:pt x="87320" y="151716"/>
                  <a:pt x="75928" y="140439"/>
                  <a:pt x="75928" y="126498"/>
                </a:cubicBezTo>
                <a:cubicBezTo>
                  <a:pt x="75928" y="112468"/>
                  <a:pt x="87320" y="101191"/>
                  <a:pt x="101293" y="101191"/>
                </a:cubicBezTo>
                <a:close/>
                <a:moveTo>
                  <a:pt x="329141" y="50574"/>
                </a:moveTo>
                <a:lnTo>
                  <a:pt x="329141" y="166565"/>
                </a:lnTo>
                <a:lnTo>
                  <a:pt x="372309" y="209673"/>
                </a:lnTo>
                <a:cubicBezTo>
                  <a:pt x="382188" y="219539"/>
                  <a:pt x="382188" y="235537"/>
                  <a:pt x="372309" y="245403"/>
                </a:cubicBezTo>
                <a:lnTo>
                  <a:pt x="329141" y="288600"/>
                </a:lnTo>
                <a:lnTo>
                  <a:pt x="329141" y="404502"/>
                </a:lnTo>
                <a:lnTo>
                  <a:pt x="556995" y="404502"/>
                </a:lnTo>
                <a:lnTo>
                  <a:pt x="556995" y="50574"/>
                </a:lnTo>
                <a:close/>
                <a:moveTo>
                  <a:pt x="50644" y="50574"/>
                </a:moveTo>
                <a:lnTo>
                  <a:pt x="50644" y="404502"/>
                </a:lnTo>
                <a:lnTo>
                  <a:pt x="278497" y="404502"/>
                </a:lnTo>
                <a:lnTo>
                  <a:pt x="278497" y="278112"/>
                </a:lnTo>
                <a:cubicBezTo>
                  <a:pt x="278497" y="271446"/>
                  <a:pt x="281167" y="264957"/>
                  <a:pt x="285885" y="260247"/>
                </a:cubicBezTo>
                <a:lnTo>
                  <a:pt x="318639" y="227538"/>
                </a:lnTo>
                <a:lnTo>
                  <a:pt x="285885" y="194918"/>
                </a:lnTo>
                <a:cubicBezTo>
                  <a:pt x="281167" y="190119"/>
                  <a:pt x="278497" y="183719"/>
                  <a:pt x="278497" y="176964"/>
                </a:cubicBezTo>
                <a:lnTo>
                  <a:pt x="278497" y="50574"/>
                </a:lnTo>
                <a:close/>
                <a:moveTo>
                  <a:pt x="50644" y="0"/>
                </a:moveTo>
                <a:lnTo>
                  <a:pt x="303775" y="0"/>
                </a:lnTo>
                <a:lnTo>
                  <a:pt x="556995" y="0"/>
                </a:lnTo>
                <a:cubicBezTo>
                  <a:pt x="584943" y="0"/>
                  <a:pt x="607639" y="22665"/>
                  <a:pt x="607639" y="50574"/>
                </a:cubicBezTo>
                <a:lnTo>
                  <a:pt x="607639" y="404502"/>
                </a:lnTo>
                <a:cubicBezTo>
                  <a:pt x="607639" y="432500"/>
                  <a:pt x="584943" y="455076"/>
                  <a:pt x="556995" y="455076"/>
                </a:cubicBezTo>
                <a:lnTo>
                  <a:pt x="303775" y="455076"/>
                </a:lnTo>
                <a:lnTo>
                  <a:pt x="50644" y="455076"/>
                </a:lnTo>
                <a:cubicBezTo>
                  <a:pt x="22696" y="455076"/>
                  <a:pt x="0" y="432500"/>
                  <a:pt x="0" y="404502"/>
                </a:cubicBezTo>
                <a:lnTo>
                  <a:pt x="0" y="50574"/>
                </a:lnTo>
                <a:cubicBezTo>
                  <a:pt x="0" y="22665"/>
                  <a:pt x="22696" y="0"/>
                  <a:pt x="50644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confont-11573-5485686"/>
          <p:cNvSpPr/>
          <p:nvPr>
            <p:custDataLst>
              <p:tags r:id="rId11"/>
            </p:custDataLst>
          </p:nvPr>
        </p:nvSpPr>
        <p:spPr>
          <a:xfrm>
            <a:off x="1724025" y="2978785"/>
            <a:ext cx="340360" cy="344170"/>
          </a:xfrm>
          <a:custGeom>
            <a:avLst/>
            <a:gdLst>
              <a:gd name="T0" fmla="*/ 400 w 10042"/>
              <a:gd name="T1" fmla="*/ 4842 h 10442"/>
              <a:gd name="T2" fmla="*/ 0 w 10042"/>
              <a:gd name="T3" fmla="*/ 4442 h 10442"/>
              <a:gd name="T4" fmla="*/ 0 w 10042"/>
              <a:gd name="T5" fmla="*/ 1242 h 10442"/>
              <a:gd name="T6" fmla="*/ 400 w 10042"/>
              <a:gd name="T7" fmla="*/ 842 h 10442"/>
              <a:gd name="T8" fmla="*/ 3600 w 10042"/>
              <a:gd name="T9" fmla="*/ 842 h 10442"/>
              <a:gd name="T10" fmla="*/ 4000 w 10042"/>
              <a:gd name="T11" fmla="*/ 1242 h 10442"/>
              <a:gd name="T12" fmla="*/ 4000 w 10042"/>
              <a:gd name="T13" fmla="*/ 4442 h 10442"/>
              <a:gd name="T14" fmla="*/ 3600 w 10042"/>
              <a:gd name="T15" fmla="*/ 4842 h 10442"/>
              <a:gd name="T16" fmla="*/ 400 w 10042"/>
              <a:gd name="T17" fmla="*/ 4842 h 10442"/>
              <a:gd name="T18" fmla="*/ 800 w 10042"/>
              <a:gd name="T19" fmla="*/ 4042 h 10442"/>
              <a:gd name="T20" fmla="*/ 3200 w 10042"/>
              <a:gd name="T21" fmla="*/ 4042 h 10442"/>
              <a:gd name="T22" fmla="*/ 3200 w 10042"/>
              <a:gd name="T23" fmla="*/ 1642 h 10442"/>
              <a:gd name="T24" fmla="*/ 800 w 10042"/>
              <a:gd name="T25" fmla="*/ 1642 h 10442"/>
              <a:gd name="T26" fmla="*/ 800 w 10042"/>
              <a:gd name="T27" fmla="*/ 4042 h 10442"/>
              <a:gd name="T28" fmla="*/ 400 w 10042"/>
              <a:gd name="T29" fmla="*/ 10442 h 10442"/>
              <a:gd name="T30" fmla="*/ 0 w 10042"/>
              <a:gd name="T31" fmla="*/ 10042 h 10442"/>
              <a:gd name="T32" fmla="*/ 0 w 10042"/>
              <a:gd name="T33" fmla="*/ 6842 h 10442"/>
              <a:gd name="T34" fmla="*/ 400 w 10042"/>
              <a:gd name="T35" fmla="*/ 6442 h 10442"/>
              <a:gd name="T36" fmla="*/ 3600 w 10042"/>
              <a:gd name="T37" fmla="*/ 6442 h 10442"/>
              <a:gd name="T38" fmla="*/ 4000 w 10042"/>
              <a:gd name="T39" fmla="*/ 6842 h 10442"/>
              <a:gd name="T40" fmla="*/ 4000 w 10042"/>
              <a:gd name="T41" fmla="*/ 10042 h 10442"/>
              <a:gd name="T42" fmla="*/ 3600 w 10042"/>
              <a:gd name="T43" fmla="*/ 10442 h 10442"/>
              <a:gd name="T44" fmla="*/ 400 w 10042"/>
              <a:gd name="T45" fmla="*/ 10442 h 10442"/>
              <a:gd name="T46" fmla="*/ 800 w 10042"/>
              <a:gd name="T47" fmla="*/ 9642 h 10442"/>
              <a:gd name="T48" fmla="*/ 3200 w 10042"/>
              <a:gd name="T49" fmla="*/ 9642 h 10442"/>
              <a:gd name="T50" fmla="*/ 3200 w 10042"/>
              <a:gd name="T51" fmla="*/ 7242 h 10442"/>
              <a:gd name="T52" fmla="*/ 800 w 10042"/>
              <a:gd name="T53" fmla="*/ 7242 h 10442"/>
              <a:gd name="T54" fmla="*/ 800 w 10042"/>
              <a:gd name="T55" fmla="*/ 9642 h 10442"/>
              <a:gd name="T56" fmla="*/ 9036 w 10042"/>
              <a:gd name="T57" fmla="*/ 2642 h 10442"/>
              <a:gd name="T58" fmla="*/ 7400 w 10042"/>
              <a:gd name="T59" fmla="*/ 1006 h 10442"/>
              <a:gd name="T60" fmla="*/ 5764 w 10042"/>
              <a:gd name="T61" fmla="*/ 2642 h 10442"/>
              <a:gd name="T62" fmla="*/ 7400 w 10042"/>
              <a:gd name="T63" fmla="*/ 4278 h 10442"/>
              <a:gd name="T64" fmla="*/ 9036 w 10042"/>
              <a:gd name="T65" fmla="*/ 2642 h 10442"/>
              <a:gd name="T66" fmla="*/ 7116 w 10042"/>
              <a:gd name="T67" fmla="*/ 5126 h 10442"/>
              <a:gd name="T68" fmla="*/ 4916 w 10042"/>
              <a:gd name="T69" fmla="*/ 2926 h 10442"/>
              <a:gd name="T70" fmla="*/ 4916 w 10042"/>
              <a:gd name="T71" fmla="*/ 2358 h 10442"/>
              <a:gd name="T72" fmla="*/ 7116 w 10042"/>
              <a:gd name="T73" fmla="*/ 158 h 10442"/>
              <a:gd name="T74" fmla="*/ 7684 w 10042"/>
              <a:gd name="T75" fmla="*/ 158 h 10442"/>
              <a:gd name="T76" fmla="*/ 9884 w 10042"/>
              <a:gd name="T77" fmla="*/ 2358 h 10442"/>
              <a:gd name="T78" fmla="*/ 9884 w 10042"/>
              <a:gd name="T79" fmla="*/ 2926 h 10442"/>
              <a:gd name="T80" fmla="*/ 7684 w 10042"/>
              <a:gd name="T81" fmla="*/ 5126 h 10442"/>
              <a:gd name="T82" fmla="*/ 7116 w 10042"/>
              <a:gd name="T83" fmla="*/ 5126 h 10442"/>
              <a:gd name="T84" fmla="*/ 6000 w 10042"/>
              <a:gd name="T85" fmla="*/ 10442 h 10442"/>
              <a:gd name="T86" fmla="*/ 5600 w 10042"/>
              <a:gd name="T87" fmla="*/ 10042 h 10442"/>
              <a:gd name="T88" fmla="*/ 5600 w 10042"/>
              <a:gd name="T89" fmla="*/ 6842 h 10442"/>
              <a:gd name="T90" fmla="*/ 6000 w 10042"/>
              <a:gd name="T91" fmla="*/ 6442 h 10442"/>
              <a:gd name="T92" fmla="*/ 9200 w 10042"/>
              <a:gd name="T93" fmla="*/ 6442 h 10442"/>
              <a:gd name="T94" fmla="*/ 9600 w 10042"/>
              <a:gd name="T95" fmla="*/ 6842 h 10442"/>
              <a:gd name="T96" fmla="*/ 9600 w 10042"/>
              <a:gd name="T97" fmla="*/ 10042 h 10442"/>
              <a:gd name="T98" fmla="*/ 9200 w 10042"/>
              <a:gd name="T99" fmla="*/ 10442 h 10442"/>
              <a:gd name="T100" fmla="*/ 6000 w 10042"/>
              <a:gd name="T101" fmla="*/ 10442 h 10442"/>
              <a:gd name="T102" fmla="*/ 6400 w 10042"/>
              <a:gd name="T103" fmla="*/ 9642 h 10442"/>
              <a:gd name="T104" fmla="*/ 8800 w 10042"/>
              <a:gd name="T105" fmla="*/ 9642 h 10442"/>
              <a:gd name="T106" fmla="*/ 8800 w 10042"/>
              <a:gd name="T107" fmla="*/ 7242 h 10442"/>
              <a:gd name="T108" fmla="*/ 6400 w 10042"/>
              <a:gd name="T109" fmla="*/ 7242 h 10442"/>
              <a:gd name="T110" fmla="*/ 6400 w 10042"/>
              <a:gd name="T111" fmla="*/ 9642 h 10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042" h="10442">
                <a:moveTo>
                  <a:pt x="400" y="4842"/>
                </a:moveTo>
                <a:cubicBezTo>
                  <a:pt x="179" y="4842"/>
                  <a:pt x="0" y="4663"/>
                  <a:pt x="0" y="4442"/>
                </a:cubicBezTo>
                <a:lnTo>
                  <a:pt x="0" y="1242"/>
                </a:lnTo>
                <a:cubicBezTo>
                  <a:pt x="0" y="1021"/>
                  <a:pt x="179" y="842"/>
                  <a:pt x="400" y="842"/>
                </a:cubicBezTo>
                <a:lnTo>
                  <a:pt x="3600" y="842"/>
                </a:lnTo>
                <a:cubicBezTo>
                  <a:pt x="3821" y="842"/>
                  <a:pt x="4000" y="1021"/>
                  <a:pt x="4000" y="1242"/>
                </a:cubicBezTo>
                <a:lnTo>
                  <a:pt x="4000" y="4442"/>
                </a:lnTo>
                <a:cubicBezTo>
                  <a:pt x="4000" y="4663"/>
                  <a:pt x="3821" y="4842"/>
                  <a:pt x="3600" y="4842"/>
                </a:cubicBezTo>
                <a:lnTo>
                  <a:pt x="400" y="4842"/>
                </a:lnTo>
                <a:close/>
                <a:moveTo>
                  <a:pt x="800" y="4042"/>
                </a:moveTo>
                <a:lnTo>
                  <a:pt x="3200" y="4042"/>
                </a:lnTo>
                <a:lnTo>
                  <a:pt x="3200" y="1642"/>
                </a:lnTo>
                <a:lnTo>
                  <a:pt x="800" y="1642"/>
                </a:lnTo>
                <a:lnTo>
                  <a:pt x="800" y="4042"/>
                </a:lnTo>
                <a:close/>
                <a:moveTo>
                  <a:pt x="400" y="10442"/>
                </a:moveTo>
                <a:cubicBezTo>
                  <a:pt x="179" y="10442"/>
                  <a:pt x="0" y="10263"/>
                  <a:pt x="0" y="10042"/>
                </a:cubicBezTo>
                <a:lnTo>
                  <a:pt x="0" y="6842"/>
                </a:lnTo>
                <a:cubicBezTo>
                  <a:pt x="0" y="6621"/>
                  <a:pt x="179" y="6442"/>
                  <a:pt x="400" y="6442"/>
                </a:cubicBezTo>
                <a:lnTo>
                  <a:pt x="3600" y="6442"/>
                </a:lnTo>
                <a:cubicBezTo>
                  <a:pt x="3821" y="6442"/>
                  <a:pt x="4000" y="6621"/>
                  <a:pt x="4000" y="6842"/>
                </a:cubicBezTo>
                <a:lnTo>
                  <a:pt x="4000" y="10042"/>
                </a:lnTo>
                <a:cubicBezTo>
                  <a:pt x="4000" y="10263"/>
                  <a:pt x="3821" y="10442"/>
                  <a:pt x="3600" y="10442"/>
                </a:cubicBezTo>
                <a:lnTo>
                  <a:pt x="400" y="10442"/>
                </a:lnTo>
                <a:close/>
                <a:moveTo>
                  <a:pt x="800" y="9642"/>
                </a:moveTo>
                <a:lnTo>
                  <a:pt x="3200" y="9642"/>
                </a:lnTo>
                <a:lnTo>
                  <a:pt x="3200" y="7242"/>
                </a:lnTo>
                <a:lnTo>
                  <a:pt x="800" y="7242"/>
                </a:lnTo>
                <a:lnTo>
                  <a:pt x="800" y="9642"/>
                </a:lnTo>
                <a:close/>
                <a:moveTo>
                  <a:pt x="9036" y="2642"/>
                </a:moveTo>
                <a:lnTo>
                  <a:pt x="7400" y="1006"/>
                </a:lnTo>
                <a:lnTo>
                  <a:pt x="5764" y="2642"/>
                </a:lnTo>
                <a:lnTo>
                  <a:pt x="7400" y="4278"/>
                </a:lnTo>
                <a:lnTo>
                  <a:pt x="9036" y="2642"/>
                </a:lnTo>
                <a:close/>
                <a:moveTo>
                  <a:pt x="7116" y="5126"/>
                </a:moveTo>
                <a:lnTo>
                  <a:pt x="4916" y="2926"/>
                </a:lnTo>
                <a:cubicBezTo>
                  <a:pt x="4758" y="2770"/>
                  <a:pt x="4758" y="2514"/>
                  <a:pt x="4916" y="2358"/>
                </a:cubicBezTo>
                <a:lnTo>
                  <a:pt x="7116" y="158"/>
                </a:lnTo>
                <a:cubicBezTo>
                  <a:pt x="7272" y="0"/>
                  <a:pt x="7528" y="0"/>
                  <a:pt x="7684" y="158"/>
                </a:cubicBezTo>
                <a:lnTo>
                  <a:pt x="9884" y="2358"/>
                </a:lnTo>
                <a:cubicBezTo>
                  <a:pt x="10042" y="2514"/>
                  <a:pt x="10042" y="2770"/>
                  <a:pt x="9884" y="2926"/>
                </a:cubicBezTo>
                <a:lnTo>
                  <a:pt x="7684" y="5126"/>
                </a:lnTo>
                <a:cubicBezTo>
                  <a:pt x="7528" y="5284"/>
                  <a:pt x="7272" y="5284"/>
                  <a:pt x="7116" y="5126"/>
                </a:cubicBezTo>
                <a:close/>
                <a:moveTo>
                  <a:pt x="6000" y="10442"/>
                </a:moveTo>
                <a:cubicBezTo>
                  <a:pt x="5779" y="10442"/>
                  <a:pt x="5600" y="10263"/>
                  <a:pt x="5600" y="10042"/>
                </a:cubicBezTo>
                <a:lnTo>
                  <a:pt x="5600" y="6842"/>
                </a:lnTo>
                <a:cubicBezTo>
                  <a:pt x="5600" y="6621"/>
                  <a:pt x="5779" y="6442"/>
                  <a:pt x="6000" y="6442"/>
                </a:cubicBezTo>
                <a:lnTo>
                  <a:pt x="9200" y="6442"/>
                </a:lnTo>
                <a:cubicBezTo>
                  <a:pt x="9421" y="6442"/>
                  <a:pt x="9600" y="6621"/>
                  <a:pt x="9600" y="6842"/>
                </a:cubicBezTo>
                <a:lnTo>
                  <a:pt x="9600" y="10042"/>
                </a:lnTo>
                <a:cubicBezTo>
                  <a:pt x="9600" y="10263"/>
                  <a:pt x="9421" y="10442"/>
                  <a:pt x="9200" y="10442"/>
                </a:cubicBezTo>
                <a:lnTo>
                  <a:pt x="6000" y="10442"/>
                </a:lnTo>
                <a:close/>
                <a:moveTo>
                  <a:pt x="6400" y="9642"/>
                </a:moveTo>
                <a:lnTo>
                  <a:pt x="8800" y="9642"/>
                </a:lnTo>
                <a:lnTo>
                  <a:pt x="8800" y="7242"/>
                </a:lnTo>
                <a:lnTo>
                  <a:pt x="6400" y="7242"/>
                </a:lnTo>
                <a:lnTo>
                  <a:pt x="6400" y="96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network-square_76767"/>
          <p:cNvSpPr/>
          <p:nvPr>
            <p:custDataLst>
              <p:tags r:id="rId12"/>
            </p:custDataLst>
          </p:nvPr>
        </p:nvSpPr>
        <p:spPr>
          <a:xfrm>
            <a:off x="1672590" y="4260850"/>
            <a:ext cx="408305" cy="374650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  <a:gd name="T76" fmla="*/ 472622 w 604011"/>
              <a:gd name="T77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32" h="2665">
                <a:moveTo>
                  <a:pt x="2779" y="441"/>
                </a:moveTo>
                <a:cubicBezTo>
                  <a:pt x="2730" y="438"/>
                  <a:pt x="2685" y="457"/>
                  <a:pt x="2654" y="490"/>
                </a:cubicBezTo>
                <a:lnTo>
                  <a:pt x="1620" y="145"/>
                </a:lnTo>
                <a:cubicBezTo>
                  <a:pt x="1612" y="71"/>
                  <a:pt x="1552" y="11"/>
                  <a:pt x="1474" y="6"/>
                </a:cubicBezTo>
                <a:cubicBezTo>
                  <a:pt x="1387" y="0"/>
                  <a:pt x="1312" y="65"/>
                  <a:pt x="1306" y="152"/>
                </a:cubicBezTo>
                <a:cubicBezTo>
                  <a:pt x="1305" y="160"/>
                  <a:pt x="1306" y="168"/>
                  <a:pt x="1306" y="176"/>
                </a:cubicBezTo>
                <a:lnTo>
                  <a:pt x="406" y="687"/>
                </a:lnTo>
                <a:cubicBezTo>
                  <a:pt x="383" y="671"/>
                  <a:pt x="356" y="660"/>
                  <a:pt x="326" y="658"/>
                </a:cubicBezTo>
                <a:cubicBezTo>
                  <a:pt x="239" y="652"/>
                  <a:pt x="163" y="718"/>
                  <a:pt x="157" y="805"/>
                </a:cubicBezTo>
                <a:cubicBezTo>
                  <a:pt x="153" y="867"/>
                  <a:pt x="185" y="923"/>
                  <a:pt x="236" y="952"/>
                </a:cubicBezTo>
                <a:lnTo>
                  <a:pt x="110" y="2333"/>
                </a:lnTo>
                <a:cubicBezTo>
                  <a:pt x="53" y="2354"/>
                  <a:pt x="11" y="2407"/>
                  <a:pt x="6" y="2471"/>
                </a:cubicBezTo>
                <a:cubicBezTo>
                  <a:pt x="0" y="2558"/>
                  <a:pt x="66" y="2634"/>
                  <a:pt x="153" y="2639"/>
                </a:cubicBezTo>
                <a:cubicBezTo>
                  <a:pt x="219" y="2644"/>
                  <a:pt x="278" y="2608"/>
                  <a:pt x="305" y="2552"/>
                </a:cubicBezTo>
                <a:lnTo>
                  <a:pt x="1490" y="2582"/>
                </a:lnTo>
                <a:cubicBezTo>
                  <a:pt x="1516" y="2625"/>
                  <a:pt x="1561" y="2655"/>
                  <a:pt x="1615" y="2659"/>
                </a:cubicBezTo>
                <a:cubicBezTo>
                  <a:pt x="1702" y="2665"/>
                  <a:pt x="1777" y="2599"/>
                  <a:pt x="1783" y="2512"/>
                </a:cubicBezTo>
                <a:cubicBezTo>
                  <a:pt x="1784" y="2507"/>
                  <a:pt x="1784" y="2503"/>
                  <a:pt x="1783" y="2498"/>
                </a:cubicBezTo>
                <a:lnTo>
                  <a:pt x="2431" y="2094"/>
                </a:lnTo>
                <a:cubicBezTo>
                  <a:pt x="2453" y="2108"/>
                  <a:pt x="2479" y="2118"/>
                  <a:pt x="2507" y="2119"/>
                </a:cubicBezTo>
                <a:cubicBezTo>
                  <a:pt x="2594" y="2125"/>
                  <a:pt x="2669" y="2060"/>
                  <a:pt x="2675" y="1973"/>
                </a:cubicBezTo>
                <a:cubicBezTo>
                  <a:pt x="2679" y="1916"/>
                  <a:pt x="2652" y="1864"/>
                  <a:pt x="2609" y="1833"/>
                </a:cubicBezTo>
                <a:lnTo>
                  <a:pt x="2808" y="752"/>
                </a:lnTo>
                <a:cubicBezTo>
                  <a:pt x="2872" y="735"/>
                  <a:pt x="2921" y="679"/>
                  <a:pt x="2926" y="610"/>
                </a:cubicBezTo>
                <a:cubicBezTo>
                  <a:pt x="2932" y="523"/>
                  <a:pt x="2866" y="447"/>
                  <a:pt x="2779" y="441"/>
                </a:cubicBezTo>
                <a:close/>
                <a:moveTo>
                  <a:pt x="1724" y="2378"/>
                </a:moveTo>
                <a:cubicBezTo>
                  <a:pt x="1722" y="2376"/>
                  <a:pt x="1720" y="2374"/>
                  <a:pt x="1718" y="2373"/>
                </a:cubicBezTo>
                <a:lnTo>
                  <a:pt x="1885" y="1414"/>
                </a:lnTo>
                <a:cubicBezTo>
                  <a:pt x="1888" y="1413"/>
                  <a:pt x="1891" y="1412"/>
                  <a:pt x="1895" y="1411"/>
                </a:cubicBezTo>
                <a:lnTo>
                  <a:pt x="2370" y="1905"/>
                </a:lnTo>
                <a:cubicBezTo>
                  <a:pt x="2364" y="1919"/>
                  <a:pt x="2361" y="1935"/>
                  <a:pt x="2360" y="1951"/>
                </a:cubicBezTo>
                <a:cubicBezTo>
                  <a:pt x="2359" y="1961"/>
                  <a:pt x="2360" y="1971"/>
                  <a:pt x="2361" y="1981"/>
                </a:cubicBezTo>
                <a:lnTo>
                  <a:pt x="1724" y="2378"/>
                </a:lnTo>
                <a:close/>
                <a:moveTo>
                  <a:pt x="245" y="2325"/>
                </a:moveTo>
                <a:lnTo>
                  <a:pt x="367" y="975"/>
                </a:lnTo>
                <a:lnTo>
                  <a:pt x="948" y="1628"/>
                </a:lnTo>
                <a:cubicBezTo>
                  <a:pt x="942" y="1644"/>
                  <a:pt x="937" y="1662"/>
                  <a:pt x="936" y="1680"/>
                </a:cubicBezTo>
                <a:cubicBezTo>
                  <a:pt x="935" y="1698"/>
                  <a:pt x="937" y="1716"/>
                  <a:pt x="941" y="1733"/>
                </a:cubicBezTo>
                <a:lnTo>
                  <a:pt x="245" y="2325"/>
                </a:lnTo>
                <a:close/>
                <a:moveTo>
                  <a:pt x="2612" y="617"/>
                </a:moveTo>
                <a:cubicBezTo>
                  <a:pt x="2612" y="621"/>
                  <a:pt x="2613" y="625"/>
                  <a:pt x="2613" y="629"/>
                </a:cubicBezTo>
                <a:lnTo>
                  <a:pt x="1927" y="1127"/>
                </a:lnTo>
                <a:cubicBezTo>
                  <a:pt x="1907" y="1115"/>
                  <a:pt x="1884" y="1107"/>
                  <a:pt x="1860" y="1104"/>
                </a:cubicBezTo>
                <a:lnTo>
                  <a:pt x="1573" y="277"/>
                </a:lnTo>
                <a:cubicBezTo>
                  <a:pt x="1575" y="275"/>
                  <a:pt x="1577" y="273"/>
                  <a:pt x="1578" y="272"/>
                </a:cubicBezTo>
                <a:lnTo>
                  <a:pt x="2612" y="617"/>
                </a:lnTo>
                <a:close/>
                <a:moveTo>
                  <a:pt x="1184" y="1562"/>
                </a:moveTo>
                <a:cubicBezTo>
                  <a:pt x="1161" y="1546"/>
                  <a:pt x="1134" y="1535"/>
                  <a:pt x="1104" y="1533"/>
                </a:cubicBezTo>
                <a:cubicBezTo>
                  <a:pt x="1085" y="1532"/>
                  <a:pt x="1066" y="1534"/>
                  <a:pt x="1048" y="1540"/>
                </a:cubicBezTo>
                <a:lnTo>
                  <a:pt x="519" y="944"/>
                </a:lnTo>
                <a:lnTo>
                  <a:pt x="1674" y="1281"/>
                </a:lnTo>
                <a:lnTo>
                  <a:pt x="1184" y="1562"/>
                </a:lnTo>
                <a:close/>
                <a:moveTo>
                  <a:pt x="1447" y="320"/>
                </a:moveTo>
                <a:lnTo>
                  <a:pt x="1734" y="1148"/>
                </a:lnTo>
                <a:cubicBezTo>
                  <a:pt x="1731" y="1151"/>
                  <a:pt x="1728" y="1154"/>
                  <a:pt x="1725" y="1157"/>
                </a:cubicBezTo>
                <a:lnTo>
                  <a:pt x="485" y="796"/>
                </a:lnTo>
                <a:lnTo>
                  <a:pt x="1372" y="292"/>
                </a:lnTo>
                <a:cubicBezTo>
                  <a:pt x="1394" y="307"/>
                  <a:pt x="1419" y="317"/>
                  <a:pt x="1447" y="320"/>
                </a:cubicBezTo>
                <a:close/>
                <a:moveTo>
                  <a:pt x="1251" y="1678"/>
                </a:moveTo>
                <a:lnTo>
                  <a:pt x="1752" y="1390"/>
                </a:lnTo>
                <a:cubicBezTo>
                  <a:pt x="1753" y="1390"/>
                  <a:pt x="1753" y="1390"/>
                  <a:pt x="1753" y="1391"/>
                </a:cubicBezTo>
                <a:lnTo>
                  <a:pt x="1588" y="2339"/>
                </a:lnTo>
                <a:lnTo>
                  <a:pt x="1227" y="1775"/>
                </a:lnTo>
                <a:cubicBezTo>
                  <a:pt x="1240" y="1754"/>
                  <a:pt x="1249" y="1729"/>
                  <a:pt x="1251" y="1701"/>
                </a:cubicBezTo>
                <a:cubicBezTo>
                  <a:pt x="1252" y="1693"/>
                  <a:pt x="1251" y="1685"/>
                  <a:pt x="1251" y="1678"/>
                </a:cubicBezTo>
                <a:close/>
                <a:moveTo>
                  <a:pt x="2478" y="1809"/>
                </a:moveTo>
                <a:cubicBezTo>
                  <a:pt x="2474" y="1810"/>
                  <a:pt x="2470" y="1811"/>
                  <a:pt x="2466" y="1812"/>
                </a:cubicBezTo>
                <a:lnTo>
                  <a:pt x="1991" y="1318"/>
                </a:lnTo>
                <a:cubicBezTo>
                  <a:pt x="1996" y="1304"/>
                  <a:pt x="2000" y="1288"/>
                  <a:pt x="2001" y="1272"/>
                </a:cubicBezTo>
                <a:cubicBezTo>
                  <a:pt x="2002" y="1261"/>
                  <a:pt x="2001" y="1250"/>
                  <a:pt x="2000" y="1239"/>
                </a:cubicBezTo>
                <a:lnTo>
                  <a:pt x="2673" y="751"/>
                </a:lnTo>
                <a:lnTo>
                  <a:pt x="2478" y="1809"/>
                </a:lnTo>
                <a:close/>
                <a:moveTo>
                  <a:pt x="1028" y="1834"/>
                </a:moveTo>
                <a:cubicBezTo>
                  <a:pt x="1045" y="1842"/>
                  <a:pt x="1063" y="1847"/>
                  <a:pt x="1083" y="1848"/>
                </a:cubicBezTo>
                <a:cubicBezTo>
                  <a:pt x="1094" y="1849"/>
                  <a:pt x="1104" y="1849"/>
                  <a:pt x="1115" y="1847"/>
                </a:cubicBezTo>
                <a:lnTo>
                  <a:pt x="1486" y="2427"/>
                </a:lnTo>
                <a:cubicBezTo>
                  <a:pt x="1483" y="2434"/>
                  <a:pt x="1479" y="2441"/>
                  <a:pt x="1477" y="2448"/>
                </a:cubicBezTo>
                <a:lnTo>
                  <a:pt x="340" y="2420"/>
                </a:lnTo>
                <a:lnTo>
                  <a:pt x="1028" y="183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2045970" y="2078990"/>
            <a:ext cx="980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场景</a:t>
            </a:r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2048510" y="2982595"/>
            <a:ext cx="980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应用</a:t>
            </a:r>
            <a:endParaRPr lang="zh-CN" altLang="en-US"/>
          </a:p>
        </p:txBody>
      </p:sp>
      <p:sp>
        <p:nvSpPr>
          <p:cNvPr id="33" name="文本框 32"/>
          <p:cNvSpPr txBox="1"/>
          <p:nvPr>
            <p:custDataLst>
              <p:tags r:id="rId15"/>
            </p:custDataLst>
          </p:nvPr>
        </p:nvSpPr>
        <p:spPr>
          <a:xfrm>
            <a:off x="2080895" y="4267200"/>
            <a:ext cx="980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网络</a:t>
            </a:r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>
            <a:off x="2045970" y="5535930"/>
            <a:ext cx="980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原理</a:t>
            </a:r>
            <a:endParaRPr lang="zh-CN" altLang="en-US"/>
          </a:p>
        </p:txBody>
      </p:sp>
      <p:sp>
        <p:nvSpPr>
          <p:cNvPr id="41" name="íSlïḓe"/>
          <p:cNvSpPr/>
          <p:nvPr>
            <p:custDataLst>
              <p:tags r:id="rId17"/>
            </p:custDataLst>
          </p:nvPr>
        </p:nvSpPr>
        <p:spPr>
          <a:xfrm>
            <a:off x="3832860" y="4127500"/>
            <a:ext cx="1986280" cy="444500"/>
          </a:xfrm>
          <a:prstGeom prst="homePlate">
            <a:avLst/>
          </a:prstGeom>
          <a:noFill/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zh-CN" altLang="en-US" sz="1400" b="1" dirty="0">
                <a:solidFill>
                  <a:sysClr val="windowText" lastClr="000000"/>
                </a:solidFill>
              </a:rPr>
              <a:t>规划</a:t>
            </a:r>
            <a:endParaRPr kumimoji="1" lang="zh-CN" alt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ïsľïḑé"/>
          <p:cNvSpPr/>
          <p:nvPr>
            <p:custDataLst>
              <p:tags r:id="rId18"/>
            </p:custDataLst>
          </p:nvPr>
        </p:nvSpPr>
        <p:spPr>
          <a:xfrm>
            <a:off x="5668010" y="4127500"/>
            <a:ext cx="1986280" cy="444500"/>
          </a:xfrm>
          <a:prstGeom prst="chevron">
            <a:avLst/>
          </a:prstGeom>
          <a:noFill/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Text" lastClr="000000"/>
                </a:solidFill>
                <a:sym typeface="方正兰亭黑简体" panose="02010600030101010101" charset="-122"/>
              </a:rPr>
              <a:t>建设</a:t>
            </a:r>
            <a:endParaRPr kumimoji="1" lang="zh-CN" altLang="en-US" sz="1400" b="1" dirty="0">
              <a:solidFill>
                <a:sysClr val="windowText" lastClr="000000"/>
              </a:solidFill>
              <a:sym typeface="方正兰亭黑简体" panose="02010600030101010101" charset="-122"/>
            </a:endParaRPr>
          </a:p>
        </p:txBody>
      </p:sp>
      <p:sp>
        <p:nvSpPr>
          <p:cNvPr id="15" name="íṧḷïďê"/>
          <p:cNvSpPr/>
          <p:nvPr>
            <p:custDataLst>
              <p:tags r:id="rId19"/>
            </p:custDataLst>
          </p:nvPr>
        </p:nvSpPr>
        <p:spPr>
          <a:xfrm>
            <a:off x="7490460" y="4127500"/>
            <a:ext cx="1986280" cy="444500"/>
          </a:xfrm>
          <a:prstGeom prst="chevron">
            <a:avLst/>
          </a:prstGeom>
          <a:noFill/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Text" lastClr="000000"/>
                </a:solidFill>
                <a:sym typeface="方正兰亭黑简体" panose="02010600030101010101" charset="-122"/>
              </a:rPr>
              <a:t>维护</a:t>
            </a:r>
            <a:endParaRPr kumimoji="1" lang="zh-CN" altLang="en-US" sz="1400" b="1" dirty="0">
              <a:solidFill>
                <a:sysClr val="windowText" lastClr="000000"/>
              </a:solidFill>
              <a:sym typeface="方正兰亭黑简体" panose="02010600030101010101" charset="-122"/>
            </a:endParaRPr>
          </a:p>
        </p:txBody>
      </p:sp>
      <p:sp>
        <p:nvSpPr>
          <p:cNvPr id="18" name="îş1ïḑe"/>
          <p:cNvSpPr/>
          <p:nvPr>
            <p:custDataLst>
              <p:tags r:id="rId20"/>
            </p:custDataLst>
          </p:nvPr>
        </p:nvSpPr>
        <p:spPr>
          <a:xfrm>
            <a:off x="9327515" y="4127500"/>
            <a:ext cx="1986280" cy="444500"/>
          </a:xfrm>
          <a:prstGeom prst="chevron">
            <a:avLst/>
          </a:prstGeom>
          <a:noFill/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Text" lastClr="000000"/>
                </a:solidFill>
                <a:sym typeface="方正兰亭黑简体" panose="02010600030101010101" charset="-122"/>
              </a:rPr>
              <a:t>优化</a:t>
            </a:r>
            <a:endParaRPr kumimoji="1" lang="zh-CN" altLang="en-US" sz="1400" b="1" dirty="0">
              <a:solidFill>
                <a:sysClr val="windowText" lastClr="000000"/>
              </a:solidFill>
              <a:sym typeface="方正兰亭黑简体" panose="02010600030101010101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1"/>
            </p:custDataLst>
          </p:nvPr>
        </p:nvSpPr>
        <p:spPr>
          <a:xfrm>
            <a:off x="5098415" y="4586605"/>
            <a:ext cx="9442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无线网</a:t>
            </a:r>
            <a:endParaRPr lang="zh-CN" altLang="en-US" sz="1600"/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7078980" y="4587240"/>
            <a:ext cx="9442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承载网</a:t>
            </a:r>
            <a:endParaRPr lang="zh-CN" altLang="en-US" sz="1600"/>
          </a:p>
        </p:txBody>
      </p:sp>
      <p:sp>
        <p:nvSpPr>
          <p:cNvPr id="66" name="文本框 65"/>
          <p:cNvSpPr txBox="1"/>
          <p:nvPr>
            <p:custDataLst>
              <p:tags r:id="rId23"/>
            </p:custDataLst>
          </p:nvPr>
        </p:nvSpPr>
        <p:spPr>
          <a:xfrm>
            <a:off x="8915400" y="4586605"/>
            <a:ext cx="9442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核心网</a:t>
            </a:r>
            <a:endParaRPr lang="zh-CN" altLang="en-US" sz="1600"/>
          </a:p>
        </p:txBody>
      </p:sp>
      <p:sp>
        <p:nvSpPr>
          <p:cNvPr id="67" name="矩形 66"/>
          <p:cNvSpPr/>
          <p:nvPr>
            <p:custDataLst>
              <p:tags r:id="rId24"/>
            </p:custDataLst>
          </p:nvPr>
        </p:nvSpPr>
        <p:spPr>
          <a:xfrm>
            <a:off x="5458460" y="5440045"/>
            <a:ext cx="2188845" cy="676910"/>
          </a:xfrm>
          <a:prstGeom prst="rect">
            <a:avLst/>
          </a:prstGeom>
          <a:noFill/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600" dirty="0">
                <a:solidFill>
                  <a:sysClr val="windowText" lastClr="000000"/>
                </a:solidFill>
                <a:sym typeface="+mn-ea"/>
              </a:rPr>
              <a:t>5G</a:t>
            </a:r>
            <a:r>
              <a:rPr kumimoji="1" lang="zh-CN" altLang="en-US" sz="1600" dirty="0">
                <a:solidFill>
                  <a:sysClr val="windowText" lastClr="000000"/>
                </a:solidFill>
                <a:sym typeface="+mn-ea"/>
              </a:rPr>
              <a:t>基本原理</a:t>
            </a:r>
            <a:endParaRPr kumimoji="1" lang="zh-CN" altLang="en-US" sz="1600" dirty="0">
              <a:solidFill>
                <a:sysClr val="windowText" lastClr="000000"/>
              </a:solidFill>
              <a:sym typeface="+mn-ea"/>
            </a:endParaRPr>
          </a:p>
        </p:txBody>
      </p:sp>
      <p:sp>
        <p:nvSpPr>
          <p:cNvPr id="69" name="矩形 68"/>
          <p:cNvSpPr/>
          <p:nvPr>
            <p:custDataLst>
              <p:tags r:id="rId25"/>
            </p:custDataLst>
          </p:nvPr>
        </p:nvSpPr>
        <p:spPr>
          <a:xfrm>
            <a:off x="8974455" y="5440045"/>
            <a:ext cx="2188845" cy="676910"/>
          </a:xfrm>
          <a:prstGeom prst="rect">
            <a:avLst/>
          </a:prstGeom>
          <a:noFill/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600" dirty="0">
                <a:solidFill>
                  <a:sysClr val="windowText" lastClr="000000"/>
                </a:solidFill>
                <a:sym typeface="+mn-ea"/>
              </a:rPr>
              <a:t>5G</a:t>
            </a:r>
            <a:r>
              <a:rPr kumimoji="1" lang="zh-CN" altLang="en-US" sz="1600" dirty="0">
                <a:solidFill>
                  <a:sysClr val="windowText" lastClr="000000"/>
                </a:solidFill>
                <a:sym typeface="+mn-ea"/>
              </a:rPr>
              <a:t>关键技术</a:t>
            </a:r>
            <a:endParaRPr kumimoji="1" lang="zh-CN" altLang="en-US" sz="1600" dirty="0">
              <a:solidFill>
                <a:sysClr val="windowText" lastClr="000000"/>
              </a:solidFill>
              <a:sym typeface="+mn-ea"/>
            </a:endParaRPr>
          </a:p>
        </p:txBody>
      </p:sp>
      <p:sp>
        <p:nvSpPr>
          <p:cNvPr id="72" name="圆角矩形 71"/>
          <p:cNvSpPr/>
          <p:nvPr>
            <p:custDataLst>
              <p:tags r:id="rId26"/>
            </p:custDataLst>
          </p:nvPr>
        </p:nvSpPr>
        <p:spPr>
          <a:xfrm>
            <a:off x="3820160" y="3321050"/>
            <a:ext cx="1638300" cy="411480"/>
          </a:xfrm>
          <a:prstGeom prst="round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</a:t>
            </a:r>
            <a:r>
              <a:rPr lang="zh-CN" altLang="en-US" sz="1200"/>
              <a:t>云</a:t>
            </a:r>
            <a:r>
              <a:rPr lang="en-US" altLang="zh-CN" sz="1200"/>
              <a:t>VR/AR</a:t>
            </a:r>
            <a:endParaRPr lang="en-US" altLang="zh-CN" sz="1200"/>
          </a:p>
        </p:txBody>
      </p:sp>
      <p:sp>
        <p:nvSpPr>
          <p:cNvPr id="75" name="圆角矩形 74"/>
          <p:cNvSpPr/>
          <p:nvPr>
            <p:custDataLst>
              <p:tags r:id="rId27"/>
            </p:custDataLst>
          </p:nvPr>
        </p:nvSpPr>
        <p:spPr>
          <a:xfrm>
            <a:off x="5553710" y="3321050"/>
            <a:ext cx="1770380" cy="411480"/>
          </a:xfrm>
          <a:prstGeom prst="round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</a:t>
            </a:r>
            <a:r>
              <a:rPr lang="zh-CN" altLang="en-US" sz="1200"/>
              <a:t>网联无人机</a:t>
            </a:r>
            <a:endParaRPr lang="zh-CN" altLang="en-US" sz="1200"/>
          </a:p>
        </p:txBody>
      </p:sp>
      <p:sp>
        <p:nvSpPr>
          <p:cNvPr id="76" name="圆角矩形 75"/>
          <p:cNvSpPr/>
          <p:nvPr>
            <p:custDataLst>
              <p:tags r:id="rId28"/>
            </p:custDataLst>
          </p:nvPr>
        </p:nvSpPr>
        <p:spPr>
          <a:xfrm>
            <a:off x="7419340" y="3322955"/>
            <a:ext cx="1770380" cy="411480"/>
          </a:xfrm>
          <a:prstGeom prst="round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</a:t>
            </a:r>
            <a:r>
              <a:rPr lang="zh-CN" altLang="en-US" sz="1200"/>
              <a:t>无线机器人</a:t>
            </a:r>
            <a:endParaRPr lang="zh-CN" altLang="en-US" sz="1200"/>
          </a:p>
        </p:txBody>
      </p:sp>
      <p:sp>
        <p:nvSpPr>
          <p:cNvPr id="77" name="圆角矩形 76"/>
          <p:cNvSpPr/>
          <p:nvPr>
            <p:custDataLst>
              <p:tags r:id="rId29"/>
            </p:custDataLst>
          </p:nvPr>
        </p:nvSpPr>
        <p:spPr>
          <a:xfrm>
            <a:off x="9284970" y="3319780"/>
            <a:ext cx="1770380" cy="411480"/>
          </a:xfrm>
          <a:prstGeom prst="round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4K/8K</a:t>
            </a:r>
            <a:r>
              <a:rPr lang="zh-CN" altLang="en-US" sz="1200"/>
              <a:t>高清视频</a:t>
            </a:r>
            <a:endParaRPr lang="zh-CN" altLang="en-US" sz="1200"/>
          </a:p>
        </p:txBody>
      </p:sp>
      <p:sp>
        <p:nvSpPr>
          <p:cNvPr id="78" name="文本框 77"/>
          <p:cNvSpPr txBox="1"/>
          <p:nvPr>
            <p:custDataLst>
              <p:tags r:id="rId30"/>
            </p:custDataLst>
          </p:nvPr>
        </p:nvSpPr>
        <p:spPr>
          <a:xfrm>
            <a:off x="3725545" y="2908935"/>
            <a:ext cx="750316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</a:extLst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/>
              <a:t>端到端业务开通、维护、优化、运营</a:t>
            </a:r>
            <a:endParaRPr lang="zh-CN" altLang="en-US" sz="1400" b="1"/>
          </a:p>
        </p:txBody>
      </p:sp>
      <p:sp>
        <p:nvSpPr>
          <p:cNvPr id="79" name="文本框 78"/>
          <p:cNvSpPr txBox="1"/>
          <p:nvPr>
            <p:custDataLst>
              <p:tags r:id="rId31"/>
            </p:custDataLst>
          </p:nvPr>
        </p:nvSpPr>
        <p:spPr>
          <a:xfrm>
            <a:off x="3725545" y="1496695"/>
            <a:ext cx="750316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</a:extLst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/>
              <a:t>5G</a:t>
            </a:r>
            <a:r>
              <a:rPr lang="zh-CN" altLang="en-US" sz="1400" b="1"/>
              <a:t>行业专网设计、部署，应用集成创新</a:t>
            </a:r>
            <a:endParaRPr lang="zh-CN" altLang="en-US" sz="1400" b="1"/>
          </a:p>
        </p:txBody>
      </p:sp>
      <p:sp>
        <p:nvSpPr>
          <p:cNvPr id="25" name="文本框 24"/>
          <p:cNvSpPr txBox="1"/>
          <p:nvPr>
            <p:custDataLst>
              <p:tags r:id="rId32"/>
            </p:custDataLst>
          </p:nvPr>
        </p:nvSpPr>
        <p:spPr>
          <a:xfrm>
            <a:off x="3592195" y="1149985"/>
            <a:ext cx="7503160" cy="306705"/>
          </a:xfrm>
          <a:prstGeom prst="rect">
            <a:avLst/>
          </a:prstGeom>
          <a:noFill/>
          <a:ln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</a:extLst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sz="1400" b="1">
                <a:solidFill>
                  <a:sysClr val="windowText" lastClr="000000"/>
                </a:solidFill>
              </a:rPr>
              <a:t>业务场景分析、流程痛点发掘、业务问题解决</a:t>
            </a:r>
            <a:endParaRPr lang="zh-CN" sz="1400" b="1">
              <a:solidFill>
                <a:sysClr val="windowText" lastClr="000000"/>
              </a:solidFill>
            </a:endParaRPr>
          </a:p>
        </p:txBody>
      </p:sp>
      <p:sp>
        <p:nvSpPr>
          <p:cNvPr id="81" name="矩形 80"/>
          <p:cNvSpPr/>
          <p:nvPr>
            <p:custDataLst>
              <p:tags r:id="rId33"/>
            </p:custDataLst>
          </p:nvPr>
        </p:nvSpPr>
        <p:spPr>
          <a:xfrm>
            <a:off x="3219450" y="1843405"/>
            <a:ext cx="1423670" cy="436880"/>
          </a:xfrm>
          <a:prstGeom prst="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5G+</a:t>
            </a:r>
            <a:r>
              <a:rPr lang="zh-CN" altLang="en-US" sz="1200"/>
              <a:t>智能制造</a:t>
            </a:r>
            <a:endParaRPr lang="zh-CN" altLang="en-US" sz="1200"/>
          </a:p>
        </p:txBody>
      </p:sp>
      <p:sp>
        <p:nvSpPr>
          <p:cNvPr id="82" name="矩形 81"/>
          <p:cNvSpPr/>
          <p:nvPr>
            <p:custDataLst>
              <p:tags r:id="rId34"/>
            </p:custDataLst>
          </p:nvPr>
        </p:nvSpPr>
        <p:spPr>
          <a:xfrm>
            <a:off x="4889500" y="1843405"/>
            <a:ext cx="1423670" cy="436880"/>
          </a:xfrm>
          <a:prstGeom prst="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5G+</a:t>
            </a:r>
            <a:r>
              <a:rPr lang="zh-CN" altLang="en-US" sz="1200"/>
              <a:t>智慧矿山</a:t>
            </a:r>
            <a:endParaRPr lang="zh-CN" altLang="en-US" sz="1200"/>
          </a:p>
        </p:txBody>
      </p:sp>
      <p:sp>
        <p:nvSpPr>
          <p:cNvPr id="83" name="矩形 82"/>
          <p:cNvSpPr/>
          <p:nvPr>
            <p:custDataLst>
              <p:tags r:id="rId35"/>
            </p:custDataLst>
          </p:nvPr>
        </p:nvSpPr>
        <p:spPr>
          <a:xfrm>
            <a:off x="6559550" y="1843405"/>
            <a:ext cx="1423670" cy="436880"/>
          </a:xfrm>
          <a:prstGeom prst="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5G+</a:t>
            </a:r>
            <a:r>
              <a:rPr lang="zh-CN" altLang="en-US" sz="1200"/>
              <a:t>智慧港口</a:t>
            </a:r>
            <a:endParaRPr lang="zh-CN" altLang="en-US" sz="1200"/>
          </a:p>
        </p:txBody>
      </p:sp>
      <p:sp>
        <p:nvSpPr>
          <p:cNvPr id="84" name="矩形 83"/>
          <p:cNvSpPr/>
          <p:nvPr>
            <p:custDataLst>
              <p:tags r:id="rId36"/>
            </p:custDataLst>
          </p:nvPr>
        </p:nvSpPr>
        <p:spPr>
          <a:xfrm>
            <a:off x="8229600" y="1843405"/>
            <a:ext cx="1423670" cy="436880"/>
          </a:xfrm>
          <a:prstGeom prst="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5G+</a:t>
            </a:r>
            <a:r>
              <a:rPr lang="zh-CN" altLang="en-US" sz="1200"/>
              <a:t>智慧农业</a:t>
            </a:r>
            <a:endParaRPr lang="zh-CN" altLang="en-US" sz="1200"/>
          </a:p>
        </p:txBody>
      </p:sp>
      <p:sp>
        <p:nvSpPr>
          <p:cNvPr id="26" name="矩形 25"/>
          <p:cNvSpPr/>
          <p:nvPr>
            <p:custDataLst>
              <p:tags r:id="rId37"/>
            </p:custDataLst>
          </p:nvPr>
        </p:nvSpPr>
        <p:spPr>
          <a:xfrm>
            <a:off x="9899650" y="1843405"/>
            <a:ext cx="1423670" cy="436880"/>
          </a:xfrm>
          <a:prstGeom prst="rect">
            <a:avLst/>
          </a:prstGeom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5G+</a:t>
            </a:r>
            <a:r>
              <a:rPr lang="zh-CN" altLang="en-US" sz="1200"/>
              <a:t>智慧医疗</a:t>
            </a:r>
            <a:endParaRPr lang="zh-CN" altLang="en-US" sz="1200"/>
          </a:p>
        </p:txBody>
      </p:sp>
      <p:sp>
        <p:nvSpPr>
          <p:cNvPr id="29" name="文本框 28"/>
          <p:cNvSpPr txBox="1"/>
          <p:nvPr>
            <p:custDataLst>
              <p:tags r:id="rId38"/>
            </p:custDataLst>
          </p:nvPr>
        </p:nvSpPr>
        <p:spPr>
          <a:xfrm>
            <a:off x="4643120" y="2371090"/>
            <a:ext cx="67259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i="1">
                <a:solidFill>
                  <a:srgbClr val="70AD47">
                    <a:lumMod val="50000"/>
                  </a:srgbClr>
                </a:solidFill>
              </a:rPr>
              <a:t>人工智能</a:t>
            </a:r>
            <a:r>
              <a:rPr lang="en-US" altLang="zh-CN" sz="2000" b="1" i="1">
                <a:solidFill>
                  <a:srgbClr val="70AD47">
                    <a:lumMod val="50000"/>
                  </a:srgbClr>
                </a:solidFill>
              </a:rPr>
              <a:t>/</a:t>
            </a:r>
            <a:r>
              <a:rPr lang="zh-CN" altLang="en-US" sz="2000" b="1" i="1">
                <a:solidFill>
                  <a:srgbClr val="70AD47">
                    <a:lumMod val="50000"/>
                  </a:srgbClr>
                </a:solidFill>
              </a:rPr>
              <a:t>大数据</a:t>
            </a:r>
            <a:r>
              <a:rPr lang="en-US" altLang="zh-CN" sz="2000" b="1" i="1">
                <a:solidFill>
                  <a:srgbClr val="70AD47">
                    <a:lumMod val="50000"/>
                  </a:srgbClr>
                </a:solidFill>
              </a:rPr>
              <a:t>/</a:t>
            </a:r>
            <a:r>
              <a:rPr lang="zh-CN" altLang="en-US" sz="2000" b="1" i="1">
                <a:solidFill>
                  <a:srgbClr val="70AD47">
                    <a:lumMod val="50000"/>
                  </a:srgbClr>
                </a:solidFill>
              </a:rPr>
              <a:t>云计算</a:t>
            </a:r>
            <a:r>
              <a:rPr lang="en-US" altLang="zh-CN" sz="2000" b="1" i="1">
                <a:solidFill>
                  <a:srgbClr val="70AD47">
                    <a:lumMod val="50000"/>
                  </a:srgbClr>
                </a:solidFill>
              </a:rPr>
              <a:t>/</a:t>
            </a:r>
            <a:r>
              <a:rPr lang="zh-CN" altLang="en-US" sz="2000" b="1" i="1">
                <a:solidFill>
                  <a:srgbClr val="70AD47">
                    <a:lumMod val="50000"/>
                  </a:srgbClr>
                </a:solidFill>
              </a:rPr>
              <a:t>边缘计算</a:t>
            </a:r>
            <a:r>
              <a:rPr lang="en-US" altLang="zh-CN" sz="2000" b="1" i="1">
                <a:solidFill>
                  <a:srgbClr val="70AD47">
                    <a:lumMod val="50000"/>
                  </a:srgbClr>
                </a:solidFill>
              </a:rPr>
              <a:t>/</a:t>
            </a:r>
            <a:r>
              <a:rPr lang="zh-CN" altLang="en-US" sz="2000" b="1" i="1">
                <a:solidFill>
                  <a:srgbClr val="70AD47">
                    <a:lumMod val="50000"/>
                  </a:srgbClr>
                </a:solidFill>
              </a:rPr>
              <a:t>物联网</a:t>
            </a:r>
            <a:r>
              <a:rPr lang="en-US" altLang="zh-CN" sz="2000" b="1" i="1">
                <a:solidFill>
                  <a:srgbClr val="70AD47">
                    <a:lumMod val="50000"/>
                  </a:srgbClr>
                </a:solidFill>
              </a:rPr>
              <a:t>/</a:t>
            </a:r>
            <a:r>
              <a:rPr lang="zh-CN" altLang="en-US" sz="2000" b="1" i="1">
                <a:solidFill>
                  <a:srgbClr val="70AD47">
                    <a:lumMod val="50000"/>
                  </a:srgbClr>
                </a:solidFill>
              </a:rPr>
              <a:t>区块链</a:t>
            </a:r>
            <a:endParaRPr lang="zh-CN" altLang="en-US" sz="2000" b="1" i="1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39"/>
            </p:custDataLst>
          </p:nvPr>
        </p:nvSpPr>
        <p:spPr>
          <a:xfrm>
            <a:off x="3510280" y="2371090"/>
            <a:ext cx="1379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横向融合</a:t>
            </a:r>
            <a:endParaRPr lang="zh-CN" altLang="en-US"/>
          </a:p>
        </p:txBody>
      </p:sp>
      <p:sp>
        <p:nvSpPr>
          <p:cNvPr id="36" name="文本框 35"/>
          <p:cNvSpPr txBox="1"/>
          <p:nvPr>
            <p:custDataLst>
              <p:tags r:id="rId40"/>
            </p:custDataLst>
          </p:nvPr>
        </p:nvSpPr>
        <p:spPr>
          <a:xfrm>
            <a:off x="557530" y="2120900"/>
            <a:ext cx="322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纵向融合</a:t>
            </a:r>
            <a:endParaRPr lang="zh-CN" altLang="en-US"/>
          </a:p>
        </p:txBody>
      </p:sp>
      <p:sp>
        <p:nvSpPr>
          <p:cNvPr id="89" name="五边形 88"/>
          <p:cNvSpPr/>
          <p:nvPr>
            <p:custDataLst>
              <p:tags r:id="rId41"/>
            </p:custDataLst>
          </p:nvPr>
        </p:nvSpPr>
        <p:spPr>
          <a:xfrm rot="16200000">
            <a:off x="9247505" y="3369945"/>
            <a:ext cx="5004435" cy="489585"/>
          </a:xfrm>
          <a:prstGeom prst="homePlate">
            <a:avLst/>
          </a:prstGeom>
        </p:spPr>
        <p:style>
          <a:lnRef idx="2">
            <a:srgbClr val="70AD47"/>
          </a:lnRef>
          <a:fillRef idx="1">
            <a:sysClr val="window" lastClr="FFFFFF"/>
          </a:fillRef>
          <a:effectRef idx="0">
            <a:srgbClr val="70AD47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>
            <p:custDataLst>
              <p:tags r:id="rId42"/>
            </p:custDataLst>
          </p:nvPr>
        </p:nvSpPr>
        <p:spPr>
          <a:xfrm>
            <a:off x="11516360" y="1477645"/>
            <a:ext cx="4743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能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力</a:t>
            </a:r>
            <a:endParaRPr lang="zh-CN" altLang="en-US"/>
          </a:p>
        </p:txBody>
      </p:sp>
    </p:spTree>
  </p:cSld>
  <p:clrMapOvr>
    <a:masterClrMapping/>
  </p:clrMapOvr>
  <p:transition spd="slow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占位符 14"/>
          <p:cNvSpPr>
            <a:spLocks noGrp="1"/>
          </p:cNvSpPr>
          <p:nvPr/>
        </p:nvSpPr>
        <p:spPr>
          <a:xfrm>
            <a:off x="6326505" y="2783840"/>
            <a:ext cx="3044190" cy="645160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sz="4000" b="1" dirty="0">
                <a:solidFill>
                  <a:schemeClr val="bg1">
                    <a:lumMod val="50000"/>
                  </a:schemeClr>
                </a:solidFill>
              </a:rPr>
              <a:t>竞赛设计</a:t>
            </a:r>
            <a:endParaRPr lang="zh-CN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80355" y="1962785"/>
            <a:ext cx="5782310" cy="2263775"/>
          </a:xfrm>
          <a:prstGeom prst="rect">
            <a:avLst/>
          </a:prstGeom>
          <a:noFill/>
          <a:ln w="3175">
            <a:solidFill>
              <a:srgbClr val="0B83CF">
                <a:alpha val="47000"/>
              </a:srgbClr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cap="all" dirty="0">
                <a:solidFill>
                  <a:schemeClr val="tx1"/>
                </a:solidFill>
                <a:latin typeface="+mj-lt"/>
                <a:ea typeface="微软雅黑" panose="020B0503020204020204" charset="-122"/>
                <a:sym typeface="+mn-ea"/>
              </a:rPr>
              <a:t>竞赛方式</a:t>
            </a:r>
            <a:endParaRPr lang="zh-CN" cap="all" dirty="0">
              <a:solidFill>
                <a:schemeClr val="tx1"/>
              </a:solidFill>
              <a:latin typeface="+mj-lt"/>
              <a:ea typeface="微软雅黑" panose="020B0503020204020204" charset="-122"/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885114" y="3679873"/>
            <a:ext cx="2471526" cy="1861241"/>
            <a:chOff x="3474720" y="4038600"/>
            <a:chExt cx="2331720" cy="1752600"/>
          </a:xfrm>
        </p:grpSpPr>
        <p:sp>
          <p:nvSpPr>
            <p:cNvPr id="49" name="文本框 19"/>
            <p:cNvSpPr txBox="1"/>
            <p:nvPr>
              <p:custDataLst>
                <p:tags r:id="rId1"/>
              </p:custDataLst>
            </p:nvPr>
          </p:nvSpPr>
          <p:spPr>
            <a:xfrm>
              <a:off x="3987799" y="4758224"/>
              <a:ext cx="1248229" cy="34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自主分工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20"/>
            <p:cNvSpPr txBox="1"/>
            <p:nvPr>
              <p:custDataLst>
                <p:tags r:id="rId2"/>
              </p:custDataLst>
            </p:nvPr>
          </p:nvSpPr>
          <p:spPr>
            <a:xfrm>
              <a:off x="3987799" y="5299084"/>
              <a:ext cx="1248229" cy="34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限时完成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21"/>
            <p:cNvSpPr txBox="1"/>
            <p:nvPr>
              <p:custDataLst>
                <p:tags r:id="rId3"/>
              </p:custDataLst>
            </p:nvPr>
          </p:nvSpPr>
          <p:spPr>
            <a:xfrm>
              <a:off x="3987799" y="4217364"/>
              <a:ext cx="1248229" cy="34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团队合作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4"/>
              </p:custDataLst>
            </p:nvPr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0" name="直接连接符 59"/>
            <p:cNvCxnSpPr/>
            <p:nvPr>
              <p:custDataLst>
                <p:tags r:id="rId5"/>
              </p:custDataLst>
            </p:nvPr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6"/>
              </p:custDataLst>
            </p:nvPr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4712022" y="3679873"/>
            <a:ext cx="2471526" cy="1861241"/>
            <a:chOff x="3474720" y="4038600"/>
            <a:chExt cx="2331720" cy="1752600"/>
          </a:xfrm>
        </p:grpSpPr>
        <p:sp>
          <p:nvSpPr>
            <p:cNvPr id="63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3595734" y="4758514"/>
              <a:ext cx="2119546" cy="34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baseline="-3000" dirty="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名队长</a:t>
              </a:r>
              <a:r>
                <a:rPr lang="en-US" altLang="zh-CN" sz="2700" baseline="-3000" dirty="0">
                  <a:latin typeface="微软雅黑" panose="020B0503020204020204" charset="-122"/>
                  <a:ea typeface="微软雅黑" panose="020B0503020204020204" charset="-122"/>
                </a:rPr>
                <a:t>+1</a:t>
              </a:r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名队员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文本框 31"/>
            <p:cNvSpPr txBox="1"/>
            <p:nvPr>
              <p:custDataLst>
                <p:tags r:id="rId8"/>
              </p:custDataLst>
            </p:nvPr>
          </p:nvSpPr>
          <p:spPr>
            <a:xfrm>
              <a:off x="3596333" y="5299047"/>
              <a:ext cx="2084799" cy="34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指导教师不超过</a:t>
              </a:r>
              <a:r>
                <a:rPr lang="en-US" altLang="zh-CN" sz="2700" baseline="-3000" dirty="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名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文本框 32"/>
            <p:cNvSpPr txBox="1"/>
            <p:nvPr>
              <p:custDataLst>
                <p:tags r:id="rId9"/>
              </p:custDataLst>
            </p:nvPr>
          </p:nvSpPr>
          <p:spPr>
            <a:xfrm>
              <a:off x="3987799" y="4217364"/>
              <a:ext cx="1248229" cy="34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baseline="-3000" dirty="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人组队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矩形 65"/>
            <p:cNvSpPr/>
            <p:nvPr>
              <p:custDataLst>
                <p:tags r:id="rId10"/>
              </p:custDataLst>
            </p:nvPr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7" name="直接连接符 66"/>
            <p:cNvCxnSpPr/>
            <p:nvPr>
              <p:custDataLst>
                <p:tags r:id="rId11"/>
              </p:custDataLst>
            </p:nvPr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12"/>
              </p:custDataLst>
            </p:nvPr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7559124" y="3679873"/>
            <a:ext cx="2471526" cy="1861241"/>
            <a:chOff x="3474720" y="4038600"/>
            <a:chExt cx="2331720" cy="1752600"/>
          </a:xfrm>
        </p:grpSpPr>
        <p:sp>
          <p:nvSpPr>
            <p:cNvPr id="72" name="文本框 39"/>
            <p:cNvSpPr txBox="1"/>
            <p:nvPr>
              <p:custDataLst>
                <p:tags r:id="rId13"/>
              </p:custDataLst>
            </p:nvPr>
          </p:nvSpPr>
          <p:spPr>
            <a:xfrm>
              <a:off x="3523245" y="4397959"/>
              <a:ext cx="2199223" cy="847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700" baseline="-3000" dirty="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名选手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700" baseline="-3000" dirty="0">
                  <a:latin typeface="微软雅黑" panose="020B0503020204020204" charset="-122"/>
                  <a:ea typeface="微软雅黑" panose="020B0503020204020204" charset="-122"/>
                </a:rPr>
                <a:t>须为同校在籍学生</a:t>
              </a:r>
              <a:endParaRPr lang="zh-CN" altLang="en-US" sz="2700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矩形 72"/>
            <p:cNvSpPr/>
            <p:nvPr>
              <p:custDataLst>
                <p:tags r:id="rId14"/>
              </p:custDataLst>
            </p:nvPr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885114" y="1640602"/>
            <a:ext cx="2471526" cy="2039273"/>
            <a:chOff x="3569970" y="1908810"/>
            <a:chExt cx="2331720" cy="1920240"/>
          </a:xfrm>
        </p:grpSpPr>
        <p:sp>
          <p:nvSpPr>
            <p:cNvPr id="77" name="矩形 76"/>
            <p:cNvSpPr/>
            <p:nvPr>
              <p:custDataLst>
                <p:tags r:id="rId15"/>
              </p:custDataLst>
            </p:nvPr>
          </p:nvSpPr>
          <p:spPr>
            <a:xfrm>
              <a:off x="3569970" y="1908810"/>
              <a:ext cx="2331720" cy="1920240"/>
            </a:xfrm>
            <a:prstGeom prst="rect">
              <a:avLst/>
            </a:prstGeom>
            <a:gradFill flip="none" rotWithShape="1">
              <a:gsLst>
                <a:gs pos="50000">
                  <a:srgbClr val="E7E7E7"/>
                </a:gs>
                <a:gs pos="50000">
                  <a:srgbClr val="E7E7E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Freeform 151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4271368" y="2245834"/>
              <a:ext cx="928925" cy="973616"/>
            </a:xfrm>
            <a:custGeom>
              <a:avLst/>
              <a:gdLst>
                <a:gd name="T0" fmla="*/ 93 w 123"/>
                <a:gd name="T1" fmla="*/ 129 h 129"/>
                <a:gd name="T2" fmla="*/ 62 w 123"/>
                <a:gd name="T3" fmla="*/ 111 h 129"/>
                <a:gd name="T4" fmla="*/ 89 w 123"/>
                <a:gd name="T5" fmla="*/ 84 h 129"/>
                <a:gd name="T6" fmla="*/ 91 w 123"/>
                <a:gd name="T7" fmla="*/ 98 h 129"/>
                <a:gd name="T8" fmla="*/ 111 w 123"/>
                <a:gd name="T9" fmla="*/ 70 h 129"/>
                <a:gd name="T10" fmla="*/ 109 w 123"/>
                <a:gd name="T11" fmla="*/ 62 h 129"/>
                <a:gd name="T12" fmla="*/ 114 w 123"/>
                <a:gd name="T13" fmla="*/ 59 h 129"/>
                <a:gd name="T14" fmla="*/ 122 w 123"/>
                <a:gd name="T15" fmla="*/ 79 h 129"/>
                <a:gd name="T16" fmla="*/ 92 w 123"/>
                <a:gd name="T17" fmla="*/ 118 h 129"/>
                <a:gd name="T18" fmla="*/ 93 w 123"/>
                <a:gd name="T19" fmla="*/ 129 h 129"/>
                <a:gd name="T20" fmla="*/ 0 w 123"/>
                <a:gd name="T21" fmla="*/ 58 h 129"/>
                <a:gd name="T22" fmla="*/ 30 w 123"/>
                <a:gd name="T23" fmla="*/ 38 h 129"/>
                <a:gd name="T24" fmla="*/ 42 w 123"/>
                <a:gd name="T25" fmla="*/ 74 h 129"/>
                <a:gd name="T26" fmla="*/ 29 w 123"/>
                <a:gd name="T27" fmla="*/ 69 h 129"/>
                <a:gd name="T28" fmla="*/ 45 w 123"/>
                <a:gd name="T29" fmla="*/ 99 h 129"/>
                <a:gd name="T30" fmla="*/ 53 w 123"/>
                <a:gd name="T31" fmla="*/ 101 h 129"/>
                <a:gd name="T32" fmla="*/ 53 w 123"/>
                <a:gd name="T33" fmla="*/ 107 h 129"/>
                <a:gd name="T34" fmla="*/ 33 w 123"/>
                <a:gd name="T35" fmla="*/ 105 h 129"/>
                <a:gd name="T36" fmla="*/ 11 w 123"/>
                <a:gd name="T37" fmla="*/ 62 h 129"/>
                <a:gd name="T38" fmla="*/ 0 w 123"/>
                <a:gd name="T39" fmla="*/ 58 h 129"/>
                <a:gd name="T40" fmla="*/ 111 w 123"/>
                <a:gd name="T41" fmla="*/ 9 h 129"/>
                <a:gd name="T42" fmla="*/ 102 w 123"/>
                <a:gd name="T43" fmla="*/ 16 h 129"/>
                <a:gd name="T44" fmla="*/ 54 w 123"/>
                <a:gd name="T45" fmla="*/ 12 h 129"/>
                <a:gd name="T46" fmla="*/ 41 w 123"/>
                <a:gd name="T47" fmla="*/ 28 h 129"/>
                <a:gd name="T48" fmla="*/ 46 w 123"/>
                <a:gd name="T49" fmla="*/ 32 h 129"/>
                <a:gd name="T50" fmla="*/ 52 w 123"/>
                <a:gd name="T51" fmla="*/ 26 h 129"/>
                <a:gd name="T52" fmla="*/ 86 w 123"/>
                <a:gd name="T53" fmla="*/ 28 h 129"/>
                <a:gd name="T54" fmla="*/ 75 w 123"/>
                <a:gd name="T55" fmla="*/ 37 h 129"/>
                <a:gd name="T56" fmla="*/ 112 w 123"/>
                <a:gd name="T57" fmla="*/ 46 h 129"/>
                <a:gd name="T58" fmla="*/ 111 w 123"/>
                <a:gd name="T59" fmla="*/ 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文本框 47"/>
            <p:cNvSpPr txBox="1"/>
            <p:nvPr>
              <p:custDataLst>
                <p:tags r:id="rId17"/>
              </p:custDataLst>
            </p:nvPr>
          </p:nvSpPr>
          <p:spPr>
            <a:xfrm>
              <a:off x="4111716" y="3381327"/>
              <a:ext cx="1248229" cy="34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="1" baseline="-3000" dirty="0">
                  <a:latin typeface="微软雅黑" panose="020B0503020204020204" charset="-122"/>
                  <a:ea typeface="微软雅黑" panose="020B0503020204020204" charset="-122"/>
                </a:rPr>
                <a:t>竞赛形式</a:t>
              </a:r>
              <a:endParaRPr lang="zh-CN" altLang="en-US" sz="2700" b="1" baseline="-3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728176" y="1640602"/>
            <a:ext cx="2471526" cy="2039273"/>
            <a:chOff x="6252210" y="1908810"/>
            <a:chExt cx="2331720" cy="1920240"/>
          </a:xfrm>
        </p:grpSpPr>
        <p:sp>
          <p:nvSpPr>
            <p:cNvPr id="81" name="矩形 80"/>
            <p:cNvSpPr/>
            <p:nvPr>
              <p:custDataLst>
                <p:tags r:id="rId18"/>
              </p:custDataLst>
            </p:nvPr>
          </p:nvSpPr>
          <p:spPr>
            <a:xfrm>
              <a:off x="6252210" y="1908810"/>
              <a:ext cx="2331720" cy="192024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文本框 48"/>
            <p:cNvSpPr txBox="1"/>
            <p:nvPr>
              <p:custDataLst>
                <p:tags r:id="rId19"/>
              </p:custDataLst>
            </p:nvPr>
          </p:nvSpPr>
          <p:spPr>
            <a:xfrm>
              <a:off x="6793956" y="3381327"/>
              <a:ext cx="1248229" cy="36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E7E7E7"/>
                  </a:solidFill>
                  <a:latin typeface="TeXGyreAdventor" panose="00000500000000000000" pitchFamily="50" charset="0"/>
                </a:defRPr>
              </a:lvl1pPr>
            </a:lstStyle>
            <a:p>
              <a:r>
                <a:rPr lang="zh-CN" altLang="en-US" sz="1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组队方式</a:t>
              </a:r>
              <a:endPara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567200" y="1640602"/>
            <a:ext cx="2471526" cy="2039273"/>
            <a:chOff x="9025890" y="1908810"/>
            <a:chExt cx="2331720" cy="1920240"/>
          </a:xfrm>
        </p:grpSpPr>
        <p:sp>
          <p:nvSpPr>
            <p:cNvPr id="85" name="矩形 84"/>
            <p:cNvSpPr/>
            <p:nvPr>
              <p:custDataLst>
                <p:tags r:id="rId20"/>
              </p:custDataLst>
            </p:nvPr>
          </p:nvSpPr>
          <p:spPr>
            <a:xfrm>
              <a:off x="9025890" y="1908810"/>
              <a:ext cx="2331720" cy="1920240"/>
            </a:xfrm>
            <a:prstGeom prst="rect">
              <a:avLst/>
            </a:prstGeom>
            <a:gradFill flip="none" rotWithShape="1">
              <a:gsLst>
                <a:gs pos="50000">
                  <a:srgbClr val="E7E7E7">
                    <a:alpha val="90000"/>
                  </a:srgbClr>
                </a:gs>
                <a:gs pos="50000">
                  <a:srgbClr val="E7E7E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文本框 49"/>
            <p:cNvSpPr txBox="1"/>
            <p:nvPr>
              <p:custDataLst>
                <p:tags r:id="rId21"/>
              </p:custDataLst>
            </p:nvPr>
          </p:nvSpPr>
          <p:spPr>
            <a:xfrm>
              <a:off x="9567636" y="3381327"/>
              <a:ext cx="1248229" cy="36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9DA8B1"/>
                  </a:solidFill>
                  <a:latin typeface="TeXGyreAdventor" panose="00000500000000000000" pitchFamily="50" charset="0"/>
                </a:defRPr>
              </a:lvl1pPr>
            </a:lstStyle>
            <a:p>
              <a:r>
                <a:rPr lang="zh-CN" altLang="en-US" sz="19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报名要求</a:t>
              </a:r>
              <a:endParaRPr lang="zh-CN" altLang="en-US" sz="1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88" name="图片 87" descr="团队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11800" y="2130425"/>
            <a:ext cx="914400" cy="914400"/>
          </a:xfrm>
          <a:prstGeom prst="rect">
            <a:avLst/>
          </a:prstGeom>
        </p:spPr>
      </p:pic>
      <p:pic>
        <p:nvPicPr>
          <p:cNvPr id="90" name="图片 89" descr="职业资格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45805" y="2069465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cap="all" dirty="0">
                <a:latin typeface="+mj-lt"/>
                <a:ea typeface="微软雅黑" panose="020B0503020204020204" charset="-122"/>
                <a:sym typeface="+mn-ea"/>
              </a:rPr>
              <a:t>赛制赛程</a:t>
            </a:r>
            <a:endParaRPr lang="zh-CN" cap="all" dirty="0">
              <a:solidFill>
                <a:schemeClr val="tx1"/>
              </a:solidFill>
              <a:latin typeface="+mj-lt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097748" y="1373683"/>
            <a:ext cx="860437" cy="1640296"/>
            <a:chOff x="5537459" y="941354"/>
            <a:chExt cx="946727" cy="1804795"/>
          </a:xfrm>
          <a:solidFill>
            <a:srgbClr val="0070C0"/>
          </a:solidFill>
          <a:scene3d>
            <a:camera prst="orthographicFront">
              <a:rot lat="20967539" lon="19191102" rev="113251"/>
            </a:camera>
            <a:lightRig rig="threePt" dir="t"/>
          </a:scene3d>
        </p:grpSpPr>
        <p:sp>
          <p:nvSpPr>
            <p:cNvPr id="6" name="圆角矩形 5"/>
            <p:cNvSpPr/>
            <p:nvPr>
              <p:custDataLst>
                <p:tags r:id="rId1"/>
              </p:custDataLst>
            </p:nvPr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2"/>
              </p:custDataLst>
            </p:nvPr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742601" y="1354637"/>
            <a:ext cx="860437" cy="1640296"/>
            <a:chOff x="5537459" y="941354"/>
            <a:chExt cx="946727" cy="1804795"/>
          </a:xfrm>
          <a:solidFill>
            <a:srgbClr val="0070C0"/>
          </a:solidFill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12" name="圆角矩形 11"/>
            <p:cNvSpPr/>
            <p:nvPr>
              <p:custDataLst>
                <p:tags r:id="rId3"/>
              </p:custDataLst>
            </p:nvPr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4"/>
              </p:custDataLst>
            </p:nvPr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457378" y="1345750"/>
            <a:ext cx="860437" cy="1640296"/>
            <a:chOff x="5537459" y="941354"/>
            <a:chExt cx="946727" cy="1804795"/>
          </a:xfrm>
          <a:solidFill>
            <a:srgbClr val="0070C0"/>
          </a:solidFill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15" name="圆角矩形 14"/>
            <p:cNvSpPr/>
            <p:nvPr>
              <p:custDataLst>
                <p:tags r:id="rId5"/>
              </p:custDataLst>
            </p:nvPr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6"/>
              </p:custDataLst>
            </p:nvPr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499542" y="1359969"/>
            <a:ext cx="8478437" cy="4971695"/>
            <a:chOff x="1665167" y="1115627"/>
            <a:chExt cx="8480645" cy="4972990"/>
          </a:xfrm>
        </p:grpSpPr>
        <p:sp>
          <p:nvSpPr>
            <p:cNvPr id="18" name="椭圆 17"/>
            <p:cNvSpPr/>
            <p:nvPr>
              <p:custDataLst>
                <p:tags r:id="rId7"/>
              </p:custDataLst>
            </p:nvPr>
          </p:nvSpPr>
          <p:spPr>
            <a:xfrm>
              <a:off x="4910155" y="4908883"/>
              <a:ext cx="3807013" cy="1179734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665167" y="1115627"/>
              <a:ext cx="8480645" cy="4730110"/>
              <a:chOff x="1665167" y="1115627"/>
              <a:chExt cx="8480645" cy="4730110"/>
            </a:xfrm>
          </p:grpSpPr>
          <p:sp>
            <p:nvSpPr>
              <p:cNvPr id="20" name="圆角矩形 19"/>
              <p:cNvSpPr/>
              <p:nvPr>
                <p:custDataLst>
                  <p:tags r:id="rId8"/>
                </p:custDataLst>
              </p:nvPr>
            </p:nvSpPr>
            <p:spPr>
              <a:xfrm>
                <a:off x="1665167" y="1190610"/>
                <a:ext cx="3769590" cy="4655127"/>
              </a:xfrm>
              <a:prstGeom prst="roundRect">
                <a:avLst>
                  <a:gd name="adj" fmla="val 46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2700000" scaled="1"/>
                <a:tileRect/>
              </a:gra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1884385" y="1183776"/>
                <a:ext cx="8261427" cy="4506279"/>
                <a:chOff x="1884385" y="1183776"/>
                <a:chExt cx="8261427" cy="4506279"/>
              </a:xfrm>
            </p:grpSpPr>
            <p:sp>
              <p:nvSpPr>
                <p:cNvPr id="3" name="圆角矩形 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884385" y="1360824"/>
                  <a:ext cx="3331153" cy="4156364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52000">
                      <a:srgbClr val="F4F4F4"/>
                    </a:gs>
                    <a:gs pos="0">
                      <a:schemeClr val="bg1"/>
                    </a:gs>
                    <a:gs pos="100000">
                      <a:srgbClr val="E2E2E2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177800" dist="889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4" name="组合 3"/>
                <p:cNvGrpSpPr/>
                <p:nvPr/>
              </p:nvGrpSpPr>
              <p:grpSpPr>
                <a:xfrm>
                  <a:off x="5206230" y="1183776"/>
                  <a:ext cx="4939582" cy="4506279"/>
                  <a:chOff x="6199676" y="1161244"/>
                  <a:chExt cx="5433540" cy="4551342"/>
                </a:xfrm>
              </p:grpSpPr>
              <p:sp>
                <p:nvSpPr>
                  <p:cNvPr id="86" name="梯形 85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 rot="16200000">
                    <a:off x="4829748" y="2531173"/>
                    <a:ext cx="4551341" cy="1811485"/>
                  </a:xfrm>
                  <a:prstGeom prst="trapezoid">
                    <a:avLst>
                      <a:gd name="adj" fmla="val 9948"/>
                    </a:avLst>
                  </a:prstGeom>
                  <a:solidFill>
                    <a:srgbClr val="FDFD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梯形 6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 rot="5400000" flipH="1">
                    <a:off x="6640318" y="2531172"/>
                    <a:ext cx="4551341" cy="1811485"/>
                  </a:xfrm>
                  <a:prstGeom prst="trapezoid">
                    <a:avLst>
                      <a:gd name="adj" fmla="val 11105"/>
                    </a:avLst>
                  </a:prstGeom>
                  <a:solidFill>
                    <a:srgbClr val="E8E8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梯形 7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 rot="16200000">
                    <a:off x="8451803" y="2531172"/>
                    <a:ext cx="4551341" cy="1811485"/>
                  </a:xfrm>
                  <a:prstGeom prst="trapezoid">
                    <a:avLst>
                      <a:gd name="adj" fmla="val 11105"/>
                    </a:avLst>
                  </a:prstGeom>
                  <a:solidFill>
                    <a:srgbClr val="FDFD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22" name="组合 21"/>
              <p:cNvGrpSpPr/>
              <p:nvPr/>
            </p:nvGrpSpPr>
            <p:grpSpPr>
              <a:xfrm>
                <a:off x="1965492" y="1115627"/>
                <a:ext cx="3168938" cy="540697"/>
                <a:chOff x="1965492" y="1115627"/>
                <a:chExt cx="3168938" cy="540697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1965492" y="1443022"/>
                  <a:ext cx="3168938" cy="213302"/>
                  <a:chOff x="2149634" y="1165384"/>
                  <a:chExt cx="3485832" cy="234632"/>
                </a:xfrm>
              </p:grpSpPr>
              <p:grpSp>
                <p:nvGrpSpPr>
                  <p:cNvPr id="54" name="组合 53"/>
                  <p:cNvGrpSpPr/>
                  <p:nvPr/>
                </p:nvGrpSpPr>
                <p:grpSpPr>
                  <a:xfrm>
                    <a:off x="2149634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82" name="椭圆 81"/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" name="椭圆 8"/>
                    <p:cNvSpPr/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5" name="组合 54"/>
                  <p:cNvGrpSpPr/>
                  <p:nvPr/>
                </p:nvGrpSpPr>
                <p:grpSpPr>
                  <a:xfrm>
                    <a:off x="2510879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24" name="椭圆 23"/>
                    <p:cNvSpPr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5" name="椭圆 24"/>
                    <p:cNvSpPr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6" name="组合 55"/>
                  <p:cNvGrpSpPr/>
                  <p:nvPr/>
                </p:nvGrpSpPr>
                <p:grpSpPr>
                  <a:xfrm>
                    <a:off x="2872123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26" name="椭圆 25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" name="椭圆 26"/>
                    <p:cNvSpPr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8" name="组合 27"/>
                  <p:cNvGrpSpPr/>
                  <p:nvPr/>
                </p:nvGrpSpPr>
                <p:grpSpPr>
                  <a:xfrm>
                    <a:off x="3233367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29" name="椭圆 28"/>
                    <p:cNvSpPr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椭圆 29"/>
                    <p:cNvSpPr/>
                    <p:nvPr>
                      <p:custDataLst>
                        <p:tags r:id="rId20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1" name="组合 30"/>
                  <p:cNvGrpSpPr/>
                  <p:nvPr/>
                </p:nvGrpSpPr>
                <p:grpSpPr>
                  <a:xfrm>
                    <a:off x="3594612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74" name="椭圆 73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" name="椭圆 74"/>
                    <p:cNvSpPr/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3955856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33" name="椭圆 32"/>
                    <p:cNvSpPr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椭圆 33"/>
                    <p:cNvSpPr/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4317101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70" name="椭圆 69"/>
                    <p:cNvSpPr/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" name="椭圆 70"/>
                    <p:cNvSpPr/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6" name="组合 35"/>
                  <p:cNvGrpSpPr/>
                  <p:nvPr/>
                </p:nvGrpSpPr>
                <p:grpSpPr>
                  <a:xfrm>
                    <a:off x="4678345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37" name="椭圆 36"/>
                    <p:cNvSpPr/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" name="椭圆 37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5039590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40" name="椭圆 39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" name="椭圆 40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5400834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44" name="椭圆 43"/>
                    <p:cNvSpPr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" name="椭圆 44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2020452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52" name="圆角矩形 51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3" name="圆角矩形 52"/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2350139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50" name="圆角矩形 49"/>
                  <p:cNvSpPr/>
                  <p:nvPr>
                    <p:custDataLst>
                      <p:tags r:id="rId35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1" name="圆角矩形 50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2679826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89" name="圆角矩形 88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1" name="圆角矩形 90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2" name="组合 91"/>
                <p:cNvGrpSpPr/>
                <p:nvPr/>
              </p:nvGrpSpPr>
              <p:grpSpPr>
                <a:xfrm>
                  <a:off x="3009512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93" name="圆角矩形 92"/>
                  <p:cNvSpPr/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4" name="圆角矩形 93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5" name="组合 94"/>
                <p:cNvGrpSpPr/>
                <p:nvPr/>
              </p:nvGrpSpPr>
              <p:grpSpPr>
                <a:xfrm>
                  <a:off x="3339200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96" name="圆角矩形 95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7" name="圆角矩形 96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8" name="组合 97"/>
                <p:cNvGrpSpPr/>
                <p:nvPr/>
              </p:nvGrpSpPr>
              <p:grpSpPr>
                <a:xfrm>
                  <a:off x="3668886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99" name="圆角矩形 98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圆角矩形 99"/>
                  <p:cNvSpPr/>
                  <p:nvPr>
                    <p:custDataLst>
                      <p:tags r:id="rId44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01" name="组合 100"/>
                <p:cNvGrpSpPr/>
                <p:nvPr/>
              </p:nvGrpSpPr>
              <p:grpSpPr>
                <a:xfrm>
                  <a:off x="3998573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102" name="圆角矩形 101"/>
                  <p:cNvSpPr/>
                  <p:nvPr>
                    <p:custDataLst>
                      <p:tags r:id="rId45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圆角矩形 102"/>
                  <p:cNvSpPr/>
                  <p:nvPr>
                    <p:custDataLst>
                      <p:tags r:id="rId46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04" name="组合 103"/>
                <p:cNvGrpSpPr/>
                <p:nvPr/>
              </p:nvGrpSpPr>
              <p:grpSpPr>
                <a:xfrm>
                  <a:off x="4328260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105" name="圆角矩形 104"/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圆角矩形 105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07" name="组合 106"/>
                <p:cNvGrpSpPr/>
                <p:nvPr/>
              </p:nvGrpSpPr>
              <p:grpSpPr>
                <a:xfrm>
                  <a:off x="4657947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108" name="圆角矩形 107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9" name="圆角矩形 108"/>
                  <p:cNvSpPr/>
                  <p:nvPr>
                    <p:custDataLst>
                      <p:tags r:id="rId50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0" name="组合 109"/>
                <p:cNvGrpSpPr/>
                <p:nvPr/>
              </p:nvGrpSpPr>
              <p:grpSpPr>
                <a:xfrm>
                  <a:off x="4987634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111" name="圆角矩形 110"/>
                  <p:cNvSpPr/>
                  <p:nvPr>
                    <p:custDataLst>
                      <p:tags r:id="rId51"/>
                    </p:custDataLst>
                  </p:nvPr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圆角矩形 111"/>
                  <p:cNvSpPr/>
                  <p:nvPr>
                    <p:custDataLst>
                      <p:tags r:id="rId52"/>
                    </p:custDataLst>
                  </p:nvPr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charset="-122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113" name="组合 112"/>
          <p:cNvGrpSpPr/>
          <p:nvPr/>
        </p:nvGrpSpPr>
        <p:grpSpPr>
          <a:xfrm>
            <a:off x="5375955" y="1364406"/>
            <a:ext cx="999857" cy="1007849"/>
            <a:chOff x="5542590" y="1120065"/>
            <a:chExt cx="1000117" cy="1008111"/>
          </a:xfrm>
        </p:grpSpPr>
        <p:grpSp>
          <p:nvGrpSpPr>
            <p:cNvPr id="114" name="组合 113"/>
            <p:cNvGrpSpPr/>
            <p:nvPr/>
          </p:nvGrpSpPr>
          <p:grpSpPr>
            <a:xfrm>
              <a:off x="5767219" y="1131221"/>
              <a:ext cx="568651" cy="996955"/>
              <a:chOff x="5695244" y="971056"/>
              <a:chExt cx="625516" cy="1096651"/>
            </a:xfrm>
            <a:solidFill>
              <a:srgbClr val="0070C0"/>
            </a:solidFill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15" name="任意多边形 114"/>
              <p:cNvSpPr/>
              <p:nvPr>
                <p:custDataLst>
                  <p:tags r:id="rId53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>
                <a:noAutofit/>
              </a:bodyPr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任意多边形 115"/>
              <p:cNvSpPr/>
              <p:nvPr>
                <p:custDataLst>
                  <p:tags r:id="rId54"/>
                </p:custDataLst>
              </p:nvPr>
            </p:nvSpPr>
            <p:spPr bwMode="auto">
              <a:xfrm rot="5400000">
                <a:off x="5459676" y="1206624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noFill/>
              </a:ln>
              <a:effectLst/>
            </p:spPr>
            <p:txBody>
              <a:bodyPr vert="horz" wrap="square" lIns="91416" tIns="45708" rIns="91416" bIns="45708" numCol="1" anchor="t" anchorCtr="0" compatLnSpc="1">
                <a:noAutofit/>
              </a:bodyPr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5542590" y="1120065"/>
              <a:ext cx="1000117" cy="861974"/>
              <a:chOff x="4123036" y="1129692"/>
              <a:chExt cx="1000117" cy="861974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118" name="文本框 200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4123036" y="1129692"/>
                <a:ext cx="1000117" cy="64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3600" dirty="0" smtClean="0">
                    <a:solidFill>
                      <a:schemeClr val="bg1"/>
                    </a:solidFill>
                    <a:latin typeface="Impact MT Std" pitchFamily="34" charset="0"/>
                  </a:rPr>
                  <a:t>01</a:t>
                </a:r>
                <a:endParaRPr lang="zh-CN" altLang="en-US" sz="3600" dirty="0">
                  <a:solidFill>
                    <a:schemeClr val="bg1"/>
                  </a:solidFill>
                  <a:latin typeface="Impact MT Std" pitchFamily="34" charset="0"/>
                </a:endParaRPr>
              </a:p>
            </p:txBody>
          </p:sp>
          <p:sp>
            <p:nvSpPr>
              <p:cNvPr id="119" name="文本框 201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4188958" y="1731248"/>
                <a:ext cx="895896" cy="26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Impact MT Std" pitchFamily="34" charset="0"/>
                    <a:ea typeface="LiHei Pro" panose="020B0500000000000000" pitchFamily="34" charset="-122"/>
                  </a:rPr>
                  <a:t>OPTION</a:t>
                </a:r>
                <a:endParaRPr lang="zh-CN" altLang="en-US" sz="1100" dirty="0">
                  <a:solidFill>
                    <a:schemeClr val="bg1"/>
                  </a:solidFill>
                  <a:latin typeface="Impact MT Std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20" name="组合 119"/>
          <p:cNvGrpSpPr/>
          <p:nvPr/>
        </p:nvGrpSpPr>
        <p:grpSpPr>
          <a:xfrm>
            <a:off x="6995834" y="1364406"/>
            <a:ext cx="999857" cy="1068684"/>
            <a:chOff x="7162891" y="1120065"/>
            <a:chExt cx="1000117" cy="1068962"/>
          </a:xfrm>
        </p:grpSpPr>
        <p:grpSp>
          <p:nvGrpSpPr>
            <p:cNvPr id="121" name="组合 120"/>
            <p:cNvGrpSpPr/>
            <p:nvPr/>
          </p:nvGrpSpPr>
          <p:grpSpPr>
            <a:xfrm>
              <a:off x="7319343" y="1192071"/>
              <a:ext cx="750872" cy="996956"/>
              <a:chOff x="5695241" y="959720"/>
              <a:chExt cx="625516" cy="1096653"/>
            </a:xfrm>
            <a:solidFill>
              <a:srgbClr val="0070C0"/>
            </a:solidFill>
            <a:scene3d>
              <a:camera prst="orthographicFront">
                <a:rot lat="20944032" lon="19239453" rev="161931"/>
              </a:camera>
              <a:lightRig rig="threePt" dir="t"/>
            </a:scene3d>
          </p:grpSpPr>
          <p:sp>
            <p:nvSpPr>
              <p:cNvPr id="122" name="任意多边形 121"/>
              <p:cNvSpPr/>
              <p:nvPr>
                <p:custDataLst>
                  <p:tags r:id="rId57"/>
                </p:custDataLst>
              </p:nvPr>
            </p:nvSpPr>
            <p:spPr bwMode="auto">
              <a:xfrm rot="5400000">
                <a:off x="5533885" y="1302922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>
                <a:noAutofit/>
              </a:bodyPr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任意多边形 122"/>
              <p:cNvSpPr/>
              <p:nvPr>
                <p:custDataLst>
                  <p:tags r:id="rId58"/>
                </p:custDataLst>
              </p:nvPr>
            </p:nvSpPr>
            <p:spPr bwMode="auto">
              <a:xfrm rot="5400000">
                <a:off x="5459672" y="1195289"/>
                <a:ext cx="1096653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noFill/>
              </a:ln>
              <a:effectLst/>
            </p:spPr>
            <p:txBody>
              <a:bodyPr vert="horz" wrap="square" lIns="91416" tIns="45708" rIns="91416" bIns="45708" numCol="1" anchor="t" anchorCtr="0" compatLnSpc="1">
                <a:noAutofit/>
              </a:bodyPr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>
              <a:off x="7162891" y="1120065"/>
              <a:ext cx="1000117" cy="867583"/>
              <a:chOff x="4123036" y="1129692"/>
              <a:chExt cx="1000117" cy="867583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25" name="文本框 203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123036" y="1129692"/>
                <a:ext cx="1000117" cy="64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3600" dirty="0" smtClean="0">
                    <a:solidFill>
                      <a:schemeClr val="bg1"/>
                    </a:solidFill>
                    <a:latin typeface="Impact MT Std" pitchFamily="34" charset="0"/>
                  </a:rPr>
                  <a:t>02</a:t>
                </a:r>
                <a:endParaRPr lang="zh-CN" altLang="en-US" sz="3600" dirty="0">
                  <a:solidFill>
                    <a:schemeClr val="bg1"/>
                  </a:solidFill>
                  <a:latin typeface="Impact MT Std" pitchFamily="34" charset="0"/>
                </a:endParaRPr>
              </a:p>
            </p:txBody>
          </p:sp>
          <p:sp>
            <p:nvSpPr>
              <p:cNvPr id="126" name="文本框 204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4188958" y="1736857"/>
                <a:ext cx="895896" cy="26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Impact MT Std" pitchFamily="34" charset="0"/>
                    <a:ea typeface="LiHei Pro" panose="020B0500000000000000" pitchFamily="34" charset="-122"/>
                  </a:rPr>
                  <a:t>OPTION</a:t>
                </a:r>
                <a:endParaRPr lang="zh-CN" altLang="en-US" sz="1100" dirty="0">
                  <a:solidFill>
                    <a:schemeClr val="bg1"/>
                  </a:solidFill>
                  <a:latin typeface="Impact MT Std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8679307" y="1364406"/>
            <a:ext cx="999857" cy="1017583"/>
            <a:chOff x="8846802" y="1120065"/>
            <a:chExt cx="1000117" cy="1017848"/>
          </a:xfrm>
        </p:grpSpPr>
        <p:grpSp>
          <p:nvGrpSpPr>
            <p:cNvPr id="128" name="组合 127"/>
            <p:cNvGrpSpPr/>
            <p:nvPr/>
          </p:nvGrpSpPr>
          <p:grpSpPr>
            <a:xfrm>
              <a:off x="9053298" y="1140958"/>
              <a:ext cx="568651" cy="996955"/>
              <a:chOff x="5695244" y="971988"/>
              <a:chExt cx="625516" cy="1096651"/>
            </a:xfrm>
            <a:solidFill>
              <a:srgbClr val="0070C0"/>
            </a:solidFill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29" name="任意多边形 128"/>
              <p:cNvSpPr/>
              <p:nvPr>
                <p:custDataLst>
                  <p:tags r:id="rId61"/>
                </p:custDataLst>
              </p:nvPr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>
                <a:noAutofit/>
              </a:bodyPr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任意多边形 129"/>
              <p:cNvSpPr/>
              <p:nvPr>
                <p:custDataLst>
                  <p:tags r:id="rId62"/>
                </p:custDataLst>
              </p:nvPr>
            </p:nvSpPr>
            <p:spPr bwMode="auto">
              <a:xfrm rot="5400000">
                <a:off x="5459676" y="1207556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noFill/>
              </a:ln>
              <a:effectLst/>
            </p:spPr>
            <p:txBody>
              <a:bodyPr vert="horz" wrap="square" lIns="91416" tIns="45708" rIns="91416" bIns="45708" numCol="1" anchor="t" anchorCtr="0" compatLnSpc="1">
                <a:noAutofit/>
              </a:bodyPr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8846802" y="1120065"/>
              <a:ext cx="1000117" cy="861974"/>
              <a:chOff x="4123036" y="1129692"/>
              <a:chExt cx="1000117" cy="861974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32" name="文本框 206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4123036" y="1129692"/>
                <a:ext cx="1000117" cy="64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3600" dirty="0" smtClean="0">
                    <a:solidFill>
                      <a:schemeClr val="bg1"/>
                    </a:solidFill>
                    <a:latin typeface="Impact MT Std" pitchFamily="34" charset="0"/>
                  </a:rPr>
                  <a:t>03</a:t>
                </a:r>
                <a:endParaRPr lang="zh-CN" altLang="en-US" sz="3600" dirty="0">
                  <a:solidFill>
                    <a:schemeClr val="bg1"/>
                  </a:solidFill>
                  <a:latin typeface="Impact MT Std" pitchFamily="34" charset="0"/>
                </a:endParaRPr>
              </a:p>
            </p:txBody>
          </p:sp>
          <p:sp>
            <p:nvSpPr>
              <p:cNvPr id="133" name="文本框 207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4188958" y="1731248"/>
                <a:ext cx="895896" cy="26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Impact MT Std" pitchFamily="34" charset="0"/>
                    <a:ea typeface="LiHei Pro" panose="020B0500000000000000" pitchFamily="34" charset="-122"/>
                  </a:rPr>
                  <a:t>OPTION</a:t>
                </a:r>
                <a:endParaRPr lang="zh-CN" altLang="en-US" sz="1100" dirty="0">
                  <a:solidFill>
                    <a:schemeClr val="bg1"/>
                  </a:solidFill>
                  <a:latin typeface="Impact MT Std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34" name="Group 4"/>
          <p:cNvGrpSpPr>
            <a:grpSpLocks noChangeAspect="1"/>
          </p:cNvGrpSpPr>
          <p:nvPr/>
        </p:nvGrpSpPr>
        <p:grpSpPr bwMode="auto">
          <a:xfrm>
            <a:off x="6155019" y="5277774"/>
            <a:ext cx="347502" cy="407232"/>
            <a:chOff x="1776" y="1776"/>
            <a:chExt cx="64" cy="75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35" name="Freeform 5"/>
            <p:cNvSpPr/>
            <p:nvPr>
              <p:custDataLst>
                <p:tags r:id="rId65"/>
              </p:custDataLst>
            </p:nvPr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6" name="Freeform 6"/>
            <p:cNvSpPr/>
            <p:nvPr>
              <p:custDataLst>
                <p:tags r:id="rId66"/>
              </p:custDataLst>
            </p:nvPr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7" name="Freeform 7"/>
            <p:cNvSpPr/>
            <p:nvPr>
              <p:custDataLst>
                <p:tags r:id="rId67"/>
              </p:custDataLst>
            </p:nvPr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8" name="Freeform 8"/>
            <p:cNvSpPr/>
            <p:nvPr>
              <p:custDataLst>
                <p:tags r:id="rId68"/>
              </p:custDataLst>
            </p:nvPr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9" name="Group 13"/>
          <p:cNvGrpSpPr>
            <a:grpSpLocks noChangeAspect="1"/>
          </p:cNvGrpSpPr>
          <p:nvPr/>
        </p:nvGrpSpPr>
        <p:grpSpPr bwMode="auto">
          <a:xfrm>
            <a:off x="7808382" y="5237741"/>
            <a:ext cx="423767" cy="428770"/>
            <a:chOff x="2426" y="2781"/>
            <a:chExt cx="593" cy="600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9799991" rev="0"/>
            </a:camera>
            <a:lightRig rig="threePt" dir="t"/>
          </a:scene3d>
        </p:grpSpPr>
        <p:sp>
          <p:nvSpPr>
            <p:cNvPr id="140" name="Freeform 14"/>
            <p:cNvSpPr/>
            <p:nvPr>
              <p:custDataLst>
                <p:tags r:id="rId69"/>
              </p:custDataLst>
            </p:nvPr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1" name="Freeform 15"/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9378423" y="5288776"/>
            <a:ext cx="400580" cy="435922"/>
            <a:chOff x="4873626" y="1965325"/>
            <a:chExt cx="269876" cy="293688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43" name="Freeform 502"/>
            <p:cNvSpPr/>
            <p:nvPr>
              <p:custDataLst>
                <p:tags r:id="rId71"/>
              </p:custDataLst>
            </p:nvPr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4" name="Freeform 503"/>
            <p:cNvSpPr/>
            <p:nvPr>
              <p:custDataLst>
                <p:tags r:id="rId72"/>
              </p:custDataLst>
            </p:nvPr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5" name="Freeform 504"/>
            <p:cNvSpPr/>
            <p:nvPr>
              <p:custDataLst>
                <p:tags r:id="rId73"/>
              </p:custDataLst>
            </p:nvPr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6" name="Freeform 505"/>
            <p:cNvSpPr/>
            <p:nvPr>
              <p:custDataLst>
                <p:tags r:id="rId74"/>
              </p:custDataLst>
            </p:nvPr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8" name="文本框 76"/>
          <p:cNvSpPr txBox="1"/>
          <p:nvPr>
            <p:custDataLst>
              <p:tags r:id="rId75"/>
            </p:custDataLst>
          </p:nvPr>
        </p:nvSpPr>
        <p:spPr>
          <a:xfrm>
            <a:off x="2513824" y="3665724"/>
            <a:ext cx="176531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全国赛区划分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0" name="组合 149"/>
          <p:cNvGrpSpPr/>
          <p:nvPr/>
        </p:nvGrpSpPr>
        <p:grpSpPr>
          <a:xfrm>
            <a:off x="5048635" y="2626307"/>
            <a:ext cx="1671674" cy="1615954"/>
            <a:chOff x="6789048" y="2374545"/>
            <a:chExt cx="1515456" cy="1616375"/>
          </a:xfrm>
        </p:grpSpPr>
        <p:sp>
          <p:nvSpPr>
            <p:cNvPr id="151" name="文本框 123"/>
            <p:cNvSpPr txBox="1"/>
            <p:nvPr>
              <p:custDataLst>
                <p:tags r:id="rId76"/>
              </p:custDataLst>
            </p:nvPr>
          </p:nvSpPr>
          <p:spPr>
            <a:xfrm>
              <a:off x="6789048" y="2374545"/>
              <a:ext cx="1483474" cy="36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两个组别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文本框 124"/>
            <p:cNvSpPr txBox="1"/>
            <p:nvPr>
              <p:custDataLst>
                <p:tags r:id="rId77"/>
              </p:custDataLst>
            </p:nvPr>
          </p:nvSpPr>
          <p:spPr>
            <a:xfrm>
              <a:off x="6872995" y="3235708"/>
              <a:ext cx="1431509" cy="755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本科组</a:t>
              </a: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+</a:t>
              </a: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高职组</a:t>
              </a: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6686608" y="2626612"/>
            <a:ext cx="1645285" cy="1837055"/>
            <a:chOff x="6772930" y="2361842"/>
            <a:chExt cx="1491533" cy="1837534"/>
          </a:xfrm>
        </p:grpSpPr>
        <p:sp>
          <p:nvSpPr>
            <p:cNvPr id="154" name="文本框 123"/>
            <p:cNvSpPr txBox="1"/>
            <p:nvPr>
              <p:custDataLst>
                <p:tags r:id="rId78"/>
              </p:custDataLst>
            </p:nvPr>
          </p:nvSpPr>
          <p:spPr>
            <a:xfrm>
              <a:off x="6870216" y="2361842"/>
              <a:ext cx="1393671" cy="36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三级赛制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文本框 124"/>
            <p:cNvSpPr txBox="1"/>
            <p:nvPr>
              <p:custDataLst>
                <p:tags r:id="rId79"/>
              </p:custDataLst>
            </p:nvPr>
          </p:nvSpPr>
          <p:spPr>
            <a:xfrm>
              <a:off x="6772930" y="3002089"/>
              <a:ext cx="1491533" cy="11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校内选拔赛（前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20</a:t>
              </a: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名）</a:t>
              </a: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+</a:t>
              </a: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分区赛（一等奖）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+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全国总决赛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8331567" y="2645357"/>
            <a:ext cx="1701165" cy="1708149"/>
            <a:chOff x="6763144" y="2393600"/>
            <a:chExt cx="1542191" cy="1708594"/>
          </a:xfrm>
        </p:grpSpPr>
        <p:sp>
          <p:nvSpPr>
            <p:cNvPr id="157" name="文本框 123"/>
            <p:cNvSpPr txBox="1"/>
            <p:nvPr>
              <p:custDataLst>
                <p:tags r:id="rId80"/>
              </p:custDataLst>
            </p:nvPr>
          </p:nvSpPr>
          <p:spPr>
            <a:xfrm>
              <a:off x="6872519" y="2393600"/>
              <a:ext cx="1385036" cy="36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四大赛区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文本框 124"/>
            <p:cNvSpPr txBox="1"/>
            <p:nvPr>
              <p:custDataLst>
                <p:tags r:id="rId81"/>
              </p:custDataLst>
            </p:nvPr>
          </p:nvSpPr>
          <p:spPr>
            <a:xfrm>
              <a:off x="6763144" y="3125945"/>
              <a:ext cx="1542191" cy="97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全国分为 4 个赛区</a:t>
              </a: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分区赛一等奖参赛队伍进入全国总决赛</a:t>
              </a:r>
              <a:endPara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159" name="图片 158"/>
          <p:cNvPicPr>
            <a:picLocks noChangeAspect="1"/>
          </p:cNvPicPr>
          <p:nvPr>
            <p:custDataLst>
              <p:tags r:id="rId82"/>
            </p:custDataLst>
          </p:nvPr>
        </p:nvPicPr>
        <p:blipFill>
          <a:blip r:embed="rId83" cstate="screen"/>
          <a:stretch>
            <a:fillRect/>
          </a:stretch>
        </p:blipFill>
        <p:spPr bwMode="auto">
          <a:xfrm>
            <a:off x="2012950" y="2009775"/>
            <a:ext cx="2681605" cy="1579880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62" name="Group 176"/>
          <p:cNvGraphicFramePr>
            <a:graphicFrameLocks noGrp="1"/>
          </p:cNvGraphicFramePr>
          <p:nvPr>
            <p:custDataLst>
              <p:tags r:id="rId84"/>
            </p:custDataLst>
          </p:nvPr>
        </p:nvGraphicFramePr>
        <p:xfrm>
          <a:off x="1724660" y="4110355"/>
          <a:ext cx="3315970" cy="1649095"/>
        </p:xfrm>
        <a:graphic>
          <a:graphicData uri="http://schemas.openxmlformats.org/drawingml/2006/table">
            <a:tbl>
              <a:tblPr/>
              <a:tblGrid>
                <a:gridCol w="614680"/>
                <a:gridCol w="2701290"/>
              </a:tblGrid>
              <a:tr h="255905">
                <a:tc>
                  <a:txBody>
                    <a:bodyPr/>
                    <a:lstStyle>
                      <a:lvl1pPr marL="5715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赛区</a:t>
                      </a:r>
                      <a:endParaRPr kumimoji="0" 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591" marR="66591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覆盖区域</a:t>
                      </a:r>
                      <a:endParaRPr kumimoji="0" 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591" marR="66591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670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区</a:t>
                      </a:r>
                      <a:endParaRPr lang="en-US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76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仿宋" panose="02010609060101010101" charset="-122"/>
                        </a:rPr>
                        <a:t>北京、天津、河北、河南、山西、内蒙古、</a:t>
                      </a:r>
                      <a:endParaRPr lang="en-US" sz="1000" b="0">
                        <a:latin typeface="微软雅黑" panose="020B0503020204020204" charset="-122"/>
                        <a:ea typeface="微软雅黑" panose="020B0503020204020204" charset="-122"/>
                        <a:cs typeface="仿宋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仿宋" panose="02010609060101010101" charset="-122"/>
                        </a:rPr>
                        <a:t>黑龙江、吉林、辽宁</a:t>
                      </a:r>
                      <a:endParaRPr lang="en-US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仿宋" panose="02010609060101010101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95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 区</a:t>
                      </a:r>
                      <a:endParaRPr lang="en-US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仿宋" panose="02010609060101010101" charset="-122"/>
                        </a:rPr>
                        <a:t>安徽、山东、江苏、上海、浙江、江西、福建</a:t>
                      </a:r>
                      <a:endParaRPr lang="en-US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仿宋" panose="02010609060101010101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95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 区</a:t>
                      </a:r>
                      <a:endParaRPr lang="en-US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仿宋" panose="02010609060101010101" charset="-122"/>
                        </a:rPr>
                        <a:t>广东、广西、湖南、湖北、海南</a:t>
                      </a:r>
                      <a:endParaRPr lang="en-US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仿宋" panose="02010609060101010101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0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 区</a:t>
                      </a:r>
                      <a:endParaRPr lang="en-US" altLang="en-US" sz="12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仿宋" panose="02010609060101010101" charset="-122"/>
                        </a:rPr>
                        <a:t>四川、重庆、云南、贵州、陕西、甘肃、</a:t>
                      </a:r>
                      <a:endParaRPr lang="en-US" sz="1000" b="0">
                        <a:latin typeface="微软雅黑" panose="020B0503020204020204" charset="-122"/>
                        <a:ea typeface="微软雅黑" panose="020B0503020204020204" charset="-122"/>
                        <a:cs typeface="仿宋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仿宋" panose="02010609060101010101" charset="-122"/>
                        </a:rPr>
                        <a:t>宁夏、青海、新疆、西藏</a:t>
                      </a:r>
                      <a:endParaRPr lang="en-US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仿宋" panose="02010609060101010101" charset="-122"/>
                      </a:endParaRPr>
                    </a:p>
                  </a:txBody>
                  <a:tcPr marL="0" marR="0" marT="0" marB="0" vert="horz" anchor="ctr" anchorCtr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UNIT_TABLE_BEAUTIFY" val="smartTable{62cf35bd-cfe0-4db2-997c-ab58ed4aa4c0}"/>
  <p:tag name="TABLE_ENDDRAG_ORIGIN_RECT" val="261*129"/>
  <p:tag name="TABLE_ENDDRAG_RECT" val="135*323*261*129"/>
  <p:tag name="KSO_WM_BEAUTIFY_FLAG" val=""/>
</p:tagLst>
</file>

<file path=ppt/tags/tag193.xml><?xml version="1.0" encoding="utf-8"?>
<p:tagLst xmlns:p="http://schemas.openxmlformats.org/presentationml/2006/main">
  <p:tag name="KSO_WM_FULL_TEXT_BEAUTIFY_COPY_ID" val="3"/>
  <p:tag name="KSO_WM_BEAUTIFY_FLAG" val=""/>
</p:tagLst>
</file>

<file path=ppt/tags/tag194.xml><?xml version="1.0" encoding="utf-8"?>
<p:tagLst xmlns:p="http://schemas.openxmlformats.org/presentationml/2006/main">
  <p:tag name="KSO_WM_UNIT_TABLE_BEAUTIFY" val="smartTable{62cf35bd-cfe0-4db2-997c-ab58ed4aa4c0}"/>
  <p:tag name="TABLE_ENDDRAG_ORIGIN_RECT" val="888*416"/>
  <p:tag name="TABLE_ENDDRAG_RECT" val="51*85*888*416"/>
  <p:tag name="KSO_WM_BEAUTIFY_FLAG" val=""/>
</p:tagLst>
</file>

<file path=ppt/tags/tag195.xml><?xml version="1.0" encoding="utf-8"?>
<p:tagLst xmlns:p="http://schemas.openxmlformats.org/presentationml/2006/main">
  <p:tag name="KSO_WM_FULL_TEXT_BEAUTIFY_COPY_ID" val="3"/>
  <p:tag name="KSO_WM_BEAUTIFY_FLAG" val=""/>
</p:tagLst>
</file>

<file path=ppt/tags/tag196.xml><?xml version="1.0" encoding="utf-8"?>
<p:tagLst xmlns:p="http://schemas.openxmlformats.org/presentationml/2006/main">
  <p:tag name="KSO_WM_UNIT_TABLE_BEAUTIFY" val="smartTable{b11101fb-9fd3-4981-8d4d-56c89e3f92bc}"/>
  <p:tag name="TABLE_ENDDRAG_ORIGIN_RECT" val="411*345"/>
  <p:tag name="TABLE_ENDDRAG_RECT" val="52*156*411*345"/>
</p:tagLst>
</file>

<file path=ppt/tags/tag197.xml><?xml version="1.0" encoding="utf-8"?>
<p:tagLst xmlns:p="http://schemas.openxmlformats.org/presentationml/2006/main">
  <p:tag name="KSO_WM_UNIT_TABLE_BEAUTIFY" val="smartTable{fc2726cc-e0c4-48eb-9521-0c1003ad8280}"/>
  <p:tag name="TABLE_ENDDRAG_ORIGIN_RECT" val="434*339"/>
  <p:tag name="TABLE_ENDDRAG_RECT" val="493*156*434*339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COMMONDATA" val="eyJoZGlkIjoiNTMwODBjMjY3ZmJiNzIyNTZlZmQxZWUxZjZmZDBmNmIifQ=="/>
  <p:tag name="KSO_WPP_MARK_KEY" val="dd2abd8b-5dc2-47a2-b9f6-54ba7ad27a5d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">
  <a:themeElements>
    <a:clrScheme name="PPT 单色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00000"/>
      </a:accent1>
      <a:accent2>
        <a:srgbClr val="3F3F3F"/>
      </a:accent2>
      <a:accent3>
        <a:srgbClr val="7F7F7F"/>
      </a:accent3>
      <a:accent4>
        <a:srgbClr val="A5A5A5"/>
      </a:accent4>
      <a:accent5>
        <a:srgbClr val="BFBFBF"/>
      </a:accent5>
      <a:accent6>
        <a:srgbClr val="D8D8D8"/>
      </a:accent6>
      <a:hlink>
        <a:srgbClr val="7F7F7F"/>
      </a:hlink>
      <a:folHlink>
        <a:srgbClr val="7F7F7F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707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2869</Words>
  <Application>WPS 演示</Application>
  <PresentationFormat>宽屏</PresentationFormat>
  <Paragraphs>589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等线</vt:lpstr>
      <vt:lpstr>Bebas</vt:lpstr>
      <vt:lpstr>方正兰亭黑简体</vt:lpstr>
      <vt:lpstr>黑体</vt:lpstr>
      <vt:lpstr>TeXGyreAdventor</vt:lpstr>
      <vt:lpstr>Segoe Print</vt:lpstr>
      <vt:lpstr>Impact MT Std</vt:lpstr>
      <vt:lpstr>LiHei Pro</vt:lpstr>
      <vt:lpstr>仿宋</vt:lpstr>
      <vt:lpstr>Times New Roman</vt:lpstr>
      <vt:lpstr>Wingdings</vt:lpstr>
      <vt:lpstr>仿宋_GB2312</vt:lpstr>
      <vt:lpstr>Calibri</vt:lpstr>
      <vt:lpstr>Arial Unicode MS</vt:lpstr>
      <vt:lpstr>2_Office 主题</vt:lpstr>
      <vt:lpstr>PowerPoint 演示文稿</vt:lpstr>
      <vt:lpstr>PowerPoint 演示文稿</vt:lpstr>
      <vt:lpstr>PowerPoint 演示文稿</vt:lpstr>
      <vt:lpstr>5G行业背景</vt:lpstr>
      <vt:lpstr>PowerPoint 演示文稿</vt:lpstr>
      <vt:lpstr>5G人才技能需求</vt:lpstr>
      <vt:lpstr>PowerPoint 演示文稿</vt:lpstr>
      <vt:lpstr>竞赛方式</vt:lpstr>
      <vt:lpstr>赛制赛程</vt:lpstr>
      <vt:lpstr>竞赛内容</vt:lpstr>
      <vt:lpstr>评分方式与评分细则</vt:lpstr>
      <vt:lpstr>PowerPoint 演示文稿</vt:lpstr>
      <vt:lpstr>备赛练习资料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yanglan</dc:creator>
  <cp:lastModifiedBy>admin</cp:lastModifiedBy>
  <cp:revision>191</cp:revision>
  <dcterms:created xsi:type="dcterms:W3CDTF">2023-03-02T01:37:00Z</dcterms:created>
  <dcterms:modified xsi:type="dcterms:W3CDTF">2023-04-13T19:08:36Z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54B847E685A14DD1A3AD310A775E1260</vt:lpwstr>
  </property>
  <property fmtid="{D5CDD505-2E9C-101B-9397-08002B2CF9AE}" pid="3" name="KSOProductBuildVer">
    <vt:lpwstr>2052-11.1.0.14036</vt:lpwstr>
  </property>
</Properties>
</file>